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6544" r:id="rId1"/>
    <p:sldMasterId id="2147486574" r:id="rId2"/>
    <p:sldMasterId id="2147486583" r:id="rId3"/>
  </p:sldMasterIdLst>
  <p:notesMasterIdLst>
    <p:notesMasterId r:id="rId16"/>
  </p:notesMasterIdLst>
  <p:handoutMasterIdLst>
    <p:handoutMasterId r:id="rId17"/>
  </p:handoutMasterIdLst>
  <p:sldIdLst>
    <p:sldId id="259" r:id="rId4"/>
    <p:sldId id="638" r:id="rId5"/>
    <p:sldId id="659" r:id="rId6"/>
    <p:sldId id="651" r:id="rId7"/>
    <p:sldId id="660" r:id="rId8"/>
    <p:sldId id="653" r:id="rId9"/>
    <p:sldId id="652" r:id="rId10"/>
    <p:sldId id="642" r:id="rId11"/>
    <p:sldId id="655" r:id="rId12"/>
    <p:sldId id="656" r:id="rId13"/>
    <p:sldId id="657" r:id="rId14"/>
    <p:sldId id="258" r:id="rId15"/>
  </p:sldIdLst>
  <p:sldSz cx="9144000" cy="5143500" type="screen16x9"/>
  <p:notesSz cx="7023100" cy="93091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BC7"/>
    <a:srgbClr val="310072"/>
    <a:srgbClr val="B80005"/>
    <a:srgbClr val="FFCC33"/>
    <a:srgbClr val="090909"/>
    <a:srgbClr val="A6A6A6"/>
    <a:srgbClr val="4D4D4D"/>
    <a:srgbClr val="000000"/>
    <a:srgbClr val="FFFFFF"/>
    <a:srgbClr val="CC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05162-E6B6-4C83-9BBF-DAD8D850EFBF}" v="57" dt="2020-08-18T01:47:33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53669" autoAdjust="0"/>
  </p:normalViewPr>
  <p:slideViewPr>
    <p:cSldViewPr snapToGrid="0">
      <p:cViewPr varScale="1">
        <p:scale>
          <a:sx n="65" d="100"/>
          <a:sy n="65" d="100"/>
        </p:scale>
        <p:origin x="1858" y="53"/>
      </p:cViewPr>
      <p:guideLst>
        <p:guide orient="horz" pos="9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08" y="18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p, MaryX" userId="3862309d-6762-4bd5-b479-a8d56076c0f5" providerId="ADAL" clId="{11E38E0F-03B0-46B8-B95D-C5153D763FD8}"/>
    <pc:docChg chg="undo custSel modSld">
      <pc:chgData name="Camp, MaryX" userId="3862309d-6762-4bd5-b479-a8d56076c0f5" providerId="ADAL" clId="{11E38E0F-03B0-46B8-B95D-C5153D763FD8}" dt="2020-05-08T15:05:13.151" v="134" actId="1035"/>
      <pc:docMkLst>
        <pc:docMk/>
      </pc:docMkLst>
      <pc:sldChg chg="addSp delSp modSp">
        <pc:chgData name="Camp, MaryX" userId="3862309d-6762-4bd5-b479-a8d56076c0f5" providerId="ADAL" clId="{11E38E0F-03B0-46B8-B95D-C5153D763FD8}" dt="2020-05-08T15:05:13.151" v="134" actId="1035"/>
        <pc:sldMkLst>
          <pc:docMk/>
          <pc:sldMk cId="2714594160" sldId="659"/>
        </pc:sldMkLst>
        <pc:spChg chg="del mod">
          <ac:chgData name="Camp, MaryX" userId="3862309d-6762-4bd5-b479-a8d56076c0f5" providerId="ADAL" clId="{11E38E0F-03B0-46B8-B95D-C5153D763FD8}" dt="2020-05-08T14:59:00.331" v="56" actId="478"/>
          <ac:spMkLst>
            <pc:docMk/>
            <pc:sldMk cId="2714594160" sldId="659"/>
            <ac:spMk id="3" creationId="{5AE83EE4-EDE6-7046-9EB5-7E5F611EE046}"/>
          </ac:spMkLst>
        </pc:spChg>
        <pc:spChg chg="mod">
          <ac:chgData name="Camp, MaryX" userId="3862309d-6762-4bd5-b479-a8d56076c0f5" providerId="ADAL" clId="{11E38E0F-03B0-46B8-B95D-C5153D763FD8}" dt="2020-05-08T15:04:15.016" v="119" actId="403"/>
          <ac:spMkLst>
            <pc:docMk/>
            <pc:sldMk cId="2714594160" sldId="659"/>
            <ac:spMk id="8" creationId="{A3E7F37A-C6A3-C040-9757-AA35127CC7B3}"/>
          </ac:spMkLst>
        </pc:spChg>
        <pc:spChg chg="mod">
          <ac:chgData name="Camp, MaryX" userId="3862309d-6762-4bd5-b479-a8d56076c0f5" providerId="ADAL" clId="{11E38E0F-03B0-46B8-B95D-C5153D763FD8}" dt="2020-05-08T14:36:05.469" v="21" actId="14100"/>
          <ac:spMkLst>
            <pc:docMk/>
            <pc:sldMk cId="2714594160" sldId="659"/>
            <ac:spMk id="15" creationId="{94056D31-B74F-5748-8384-93C6E279C5D1}"/>
          </ac:spMkLst>
        </pc:spChg>
        <pc:spChg chg="mod">
          <ac:chgData name="Camp, MaryX" userId="3862309d-6762-4bd5-b479-a8d56076c0f5" providerId="ADAL" clId="{11E38E0F-03B0-46B8-B95D-C5153D763FD8}" dt="2020-05-08T15:03:34.453" v="118" actId="14100"/>
          <ac:spMkLst>
            <pc:docMk/>
            <pc:sldMk cId="2714594160" sldId="659"/>
            <ac:spMk id="49" creationId="{CCCC9CEF-F099-F142-A10A-9A865B1B4015}"/>
          </ac:spMkLst>
        </pc:spChg>
        <pc:spChg chg="add mod">
          <ac:chgData name="Camp, MaryX" userId="3862309d-6762-4bd5-b479-a8d56076c0f5" providerId="ADAL" clId="{11E38E0F-03B0-46B8-B95D-C5153D763FD8}" dt="2020-05-08T14:36:02.342" v="20" actId="1076"/>
          <ac:spMkLst>
            <pc:docMk/>
            <pc:sldMk cId="2714594160" sldId="659"/>
            <ac:spMk id="50" creationId="{6071CBF1-1B44-431C-A533-FA0859F24AF0}"/>
          </ac:spMkLst>
        </pc:spChg>
        <pc:spChg chg="add mod">
          <ac:chgData name="Camp, MaryX" userId="3862309d-6762-4bd5-b479-a8d56076c0f5" providerId="ADAL" clId="{11E38E0F-03B0-46B8-B95D-C5153D763FD8}" dt="2020-05-08T14:36:20.409" v="23" actId="1076"/>
          <ac:spMkLst>
            <pc:docMk/>
            <pc:sldMk cId="2714594160" sldId="659"/>
            <ac:spMk id="51" creationId="{FA1EED9A-26B1-4F00-9D54-9D2D473B83C6}"/>
          </ac:spMkLst>
        </pc:spChg>
        <pc:spChg chg="add mod">
          <ac:chgData name="Camp, MaryX" userId="3862309d-6762-4bd5-b479-a8d56076c0f5" providerId="ADAL" clId="{11E38E0F-03B0-46B8-B95D-C5153D763FD8}" dt="2020-05-08T15:05:13.151" v="134" actId="1035"/>
          <ac:spMkLst>
            <pc:docMk/>
            <pc:sldMk cId="2714594160" sldId="659"/>
            <ac:spMk id="53" creationId="{48FDACFC-57E2-411E-B885-E8C769B69167}"/>
          </ac:spMkLst>
        </pc:spChg>
        <pc:spChg chg="mod">
          <ac:chgData name="Camp, MaryX" userId="3862309d-6762-4bd5-b479-a8d56076c0f5" providerId="ADAL" clId="{11E38E0F-03B0-46B8-B95D-C5153D763FD8}" dt="2020-05-08T14:34:51.978" v="13" actId="1076"/>
          <ac:spMkLst>
            <pc:docMk/>
            <pc:sldMk cId="2714594160" sldId="659"/>
            <ac:spMk id="70" creationId="{E5935FC7-D3D5-564A-A9A6-0B05D9D7A772}"/>
          </ac:spMkLst>
        </pc:spChg>
        <pc:grpChg chg="mod">
          <ac:chgData name="Camp, MaryX" userId="3862309d-6762-4bd5-b479-a8d56076c0f5" providerId="ADAL" clId="{11E38E0F-03B0-46B8-B95D-C5153D763FD8}" dt="2020-05-08T14:33:41.229" v="10" actId="1037"/>
          <ac:grpSpMkLst>
            <pc:docMk/>
            <pc:sldMk cId="2714594160" sldId="659"/>
            <ac:grpSpMk id="56" creationId="{1F86881E-8CA7-E345-9A55-BD628B9FF1F2}"/>
          </ac:grpSpMkLst>
        </pc:grpChg>
        <pc:cxnChg chg="mod">
          <ac:chgData name="Camp, MaryX" userId="3862309d-6762-4bd5-b479-a8d56076c0f5" providerId="ADAL" clId="{11E38E0F-03B0-46B8-B95D-C5153D763FD8}" dt="2020-05-08T15:03:34.453" v="118" actId="14100"/>
          <ac:cxnSpMkLst>
            <pc:docMk/>
            <pc:sldMk cId="2714594160" sldId="659"/>
            <ac:cxnSpMk id="76" creationId="{379F953D-7FAC-DB4E-A2C3-07F2547A2CE2}"/>
          </ac:cxnSpMkLst>
        </pc:cxnChg>
        <pc:cxnChg chg="mod">
          <ac:chgData name="Camp, MaryX" userId="3862309d-6762-4bd5-b479-a8d56076c0f5" providerId="ADAL" clId="{11E38E0F-03B0-46B8-B95D-C5153D763FD8}" dt="2020-05-08T15:03:34.453" v="118" actId="14100"/>
          <ac:cxnSpMkLst>
            <pc:docMk/>
            <pc:sldMk cId="2714594160" sldId="659"/>
            <ac:cxnSpMk id="79" creationId="{85C1E057-53EC-BE46-B2B4-4F930CFC23D0}"/>
          </ac:cxnSpMkLst>
        </pc:cxnChg>
      </pc:sldChg>
    </pc:docChg>
  </pc:docChgLst>
  <pc:docChgLst>
    <pc:chgData name="Camp, MaryX" userId="3862309d-6762-4bd5-b479-a8d56076c0f5" providerId="ADAL" clId="{2F705162-E6B6-4C83-9BBF-DAD8D850EFBF}"/>
    <pc:docChg chg="custSel delSld modSld sldOrd">
      <pc:chgData name="Camp, MaryX" userId="3862309d-6762-4bd5-b479-a8d56076c0f5" providerId="ADAL" clId="{2F705162-E6B6-4C83-9BBF-DAD8D850EFBF}" dt="2020-08-18T01:47:32.142" v="16" actId="14100"/>
      <pc:docMkLst>
        <pc:docMk/>
      </pc:docMkLst>
      <pc:sldChg chg="delSp">
        <pc:chgData name="Camp, MaryX" userId="3862309d-6762-4bd5-b479-a8d56076c0f5" providerId="ADAL" clId="{2F705162-E6B6-4C83-9BBF-DAD8D850EFBF}" dt="2020-08-18T01:46:02.305" v="15" actId="478"/>
        <pc:sldMkLst>
          <pc:docMk/>
          <pc:sldMk cId="1556547110" sldId="258"/>
        </pc:sldMkLst>
        <pc:picChg chg="del">
          <ac:chgData name="Camp, MaryX" userId="3862309d-6762-4bd5-b479-a8d56076c0f5" providerId="ADAL" clId="{2F705162-E6B6-4C83-9BBF-DAD8D850EFBF}" dt="2020-08-18T01:46:02.305" v="15" actId="478"/>
          <ac:picMkLst>
            <pc:docMk/>
            <pc:sldMk cId="1556547110" sldId="258"/>
            <ac:picMk id="6" creationId="{133D517D-D2C3-B14E-9209-92E07249D103}"/>
          </ac:picMkLst>
        </pc:picChg>
      </pc:sldChg>
      <pc:sldChg chg="delSp modSp">
        <pc:chgData name="Camp, MaryX" userId="3862309d-6762-4bd5-b479-a8d56076c0f5" providerId="ADAL" clId="{2F705162-E6B6-4C83-9BBF-DAD8D850EFBF}" dt="2020-08-18T01:42:21.723" v="8" actId="20577"/>
        <pc:sldMkLst>
          <pc:docMk/>
          <pc:sldMk cId="3690504785" sldId="259"/>
        </pc:sldMkLst>
        <pc:spChg chg="del mod">
          <ac:chgData name="Camp, MaryX" userId="3862309d-6762-4bd5-b479-a8d56076c0f5" providerId="ADAL" clId="{2F705162-E6B6-4C83-9BBF-DAD8D850EFBF}" dt="2020-08-18T01:42:07.177" v="5" actId="478"/>
          <ac:spMkLst>
            <pc:docMk/>
            <pc:sldMk cId="3690504785" sldId="259"/>
            <ac:spMk id="2" creationId="{40226214-C4AF-B44A-B292-E0E0D0B9B5CC}"/>
          </ac:spMkLst>
        </pc:spChg>
        <pc:spChg chg="mod">
          <ac:chgData name="Camp, MaryX" userId="3862309d-6762-4bd5-b479-a8d56076c0f5" providerId="ADAL" clId="{2F705162-E6B6-4C83-9BBF-DAD8D850EFBF}" dt="2020-08-18T01:42:21.723" v="8" actId="20577"/>
          <ac:spMkLst>
            <pc:docMk/>
            <pc:sldMk cId="3690504785" sldId="259"/>
            <ac:spMk id="137" creationId="{00000000-0000-0000-0000-000000000000}"/>
          </ac:spMkLst>
        </pc:spChg>
        <pc:picChg chg="del">
          <ac:chgData name="Camp, MaryX" userId="3862309d-6762-4bd5-b479-a8d56076c0f5" providerId="ADAL" clId="{2F705162-E6B6-4C83-9BBF-DAD8D850EFBF}" dt="2020-08-18T01:38:02.044" v="0" actId="478"/>
          <ac:picMkLst>
            <pc:docMk/>
            <pc:sldMk cId="3690504785" sldId="259"/>
            <ac:picMk id="8" creationId="{3D23DF1A-D0FD-A64D-8101-C0BB9577F0B1}"/>
          </ac:picMkLst>
        </pc:picChg>
      </pc:sldChg>
      <pc:sldChg chg="del">
        <pc:chgData name="Camp, MaryX" userId="3862309d-6762-4bd5-b479-a8d56076c0f5" providerId="ADAL" clId="{2F705162-E6B6-4C83-9BBF-DAD8D850EFBF}" dt="2020-08-18T01:45:51.823" v="13" actId="2696"/>
        <pc:sldMkLst>
          <pc:docMk/>
          <pc:sldMk cId="3927608925" sldId="639"/>
        </pc:sldMkLst>
      </pc:sldChg>
      <pc:sldChg chg="modNotesTx">
        <pc:chgData name="Camp, MaryX" userId="3862309d-6762-4bd5-b479-a8d56076c0f5" providerId="ADAL" clId="{2F705162-E6B6-4C83-9BBF-DAD8D850EFBF}" dt="2020-08-18T01:44:41.145" v="10" actId="6549"/>
        <pc:sldMkLst>
          <pc:docMk/>
          <pc:sldMk cId="2073537500" sldId="642"/>
        </pc:sldMkLst>
      </pc:sldChg>
      <pc:sldChg chg="del">
        <pc:chgData name="Camp, MaryX" userId="3862309d-6762-4bd5-b479-a8d56076c0f5" providerId="ADAL" clId="{2F705162-E6B6-4C83-9BBF-DAD8D850EFBF}" dt="2020-08-18T01:40:25.612" v="2" actId="2696"/>
        <pc:sldMkLst>
          <pc:docMk/>
          <pc:sldMk cId="1371383335" sldId="654"/>
        </pc:sldMkLst>
      </pc:sldChg>
      <pc:sldChg chg="modSp modNotesTx">
        <pc:chgData name="Camp, MaryX" userId="3862309d-6762-4bd5-b479-a8d56076c0f5" providerId="ADAL" clId="{2F705162-E6B6-4C83-9BBF-DAD8D850EFBF}" dt="2020-08-18T01:47:32.142" v="16" actId="14100"/>
        <pc:sldMkLst>
          <pc:docMk/>
          <pc:sldMk cId="3524475847" sldId="657"/>
        </pc:sldMkLst>
        <pc:spChg chg="mod">
          <ac:chgData name="Camp, MaryX" userId="3862309d-6762-4bd5-b479-a8d56076c0f5" providerId="ADAL" clId="{2F705162-E6B6-4C83-9BBF-DAD8D850EFBF}" dt="2020-08-18T01:47:32.142" v="16" actId="14100"/>
          <ac:spMkLst>
            <pc:docMk/>
            <pc:sldMk cId="3524475847" sldId="657"/>
            <ac:spMk id="146" creationId="{70F6F880-3412-764A-BE28-A8742804D71D}"/>
          </ac:spMkLst>
        </pc:spChg>
      </pc:sldChg>
      <pc:sldChg chg="del">
        <pc:chgData name="Camp, MaryX" userId="3862309d-6762-4bd5-b479-a8d56076c0f5" providerId="ADAL" clId="{2F705162-E6B6-4C83-9BBF-DAD8D850EFBF}" dt="2020-08-18T01:42:53.593" v="9" actId="2696"/>
        <pc:sldMkLst>
          <pc:docMk/>
          <pc:sldMk cId="432625723" sldId="658"/>
        </pc:sldMkLst>
      </pc:sldChg>
      <pc:sldChg chg="ord">
        <pc:chgData name="Camp, MaryX" userId="3862309d-6762-4bd5-b479-a8d56076c0f5" providerId="ADAL" clId="{2F705162-E6B6-4C83-9BBF-DAD8D850EFBF}" dt="2020-08-18T01:38:25.036" v="1"/>
        <pc:sldMkLst>
          <pc:docMk/>
          <pc:sldMk cId="2714594160" sldId="659"/>
        </pc:sldMkLst>
      </pc:sldChg>
      <pc:sldMasterChg chg="delSldLayout">
        <pc:chgData name="Camp, MaryX" userId="3862309d-6762-4bd5-b479-a8d56076c0f5" providerId="ADAL" clId="{2F705162-E6B6-4C83-9BBF-DAD8D850EFBF}" dt="2020-08-18T01:45:51.823" v="14" actId="2696"/>
        <pc:sldMasterMkLst>
          <pc:docMk/>
          <pc:sldMasterMk cId="2818526536" sldId="2147486583"/>
        </pc:sldMasterMkLst>
        <pc:sldLayoutChg chg="del">
          <pc:chgData name="Camp, MaryX" userId="3862309d-6762-4bd5-b479-a8d56076c0f5" providerId="ADAL" clId="{2F705162-E6B6-4C83-9BBF-DAD8D850EFBF}" dt="2020-08-18T01:45:51.823" v="14" actId="2696"/>
          <pc:sldLayoutMkLst>
            <pc:docMk/>
            <pc:sldMasterMk cId="2818526536" sldId="2147486583"/>
            <pc:sldLayoutMk cId="3111406414" sldId="21474865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9033" y="9027239"/>
            <a:ext cx="12503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r" defTabSz="914400">
              <a:defRPr sz="800">
                <a:solidFill>
                  <a:srgbClr val="5F5F5F"/>
                </a:solidFill>
              </a:defRPr>
            </a:lvl1pPr>
          </a:lstStyle>
          <a:p>
            <a:pPr lvl="0"/>
            <a:fld id="{58EC7406-F4CC-4ABF-902E-2AF4E70E5C0F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 lvl="0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818" y="9027239"/>
            <a:ext cx="197009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defTabSz="914400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5F5F5F"/>
                </a:solidFill>
                <a:latin typeface="Arial"/>
                <a:ea typeface="+mn-ea"/>
              </a:defRPr>
            </a:lvl1pPr>
          </a:lstStyle>
          <a:p>
            <a:pPr lvl="0" algn="l" defTabSz="914400" rtl="0" fontAlgn="auto">
              <a:spcBef>
                <a:spcPts val="0"/>
              </a:spcBef>
              <a:spcAft>
                <a:spcPts val="0"/>
              </a:spcAft>
            </a:pP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|   © 2016 Wind River. All Rights Reserved.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8917075"/>
            <a:ext cx="660401" cy="3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13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15950" y="692150"/>
            <a:ext cx="5811794" cy="3270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9033" y="9027239"/>
            <a:ext cx="12503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r" defTabSz="914400">
              <a:defRPr sz="800">
                <a:solidFill>
                  <a:srgbClr val="5F5F5F"/>
                </a:solidFill>
              </a:defRPr>
            </a:lvl1pPr>
          </a:lstStyle>
          <a:p>
            <a:pPr lvl="0"/>
            <a:fld id="{58EC7406-F4CC-4ABF-902E-2AF4E70E5C0F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 lvl="0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818" y="9027239"/>
            <a:ext cx="197009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defTabSz="914400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5F5F5F"/>
                </a:solidFill>
                <a:latin typeface="Arial"/>
                <a:ea typeface="+mn-ea"/>
              </a:defRPr>
            </a:lvl1pPr>
          </a:lstStyle>
          <a:p>
            <a:pPr lvl="0" algn="l" defTabSz="914400" rtl="0" fontAlgn="auto">
              <a:spcBef>
                <a:spcPts val="0"/>
              </a:spcBef>
              <a:spcAft>
                <a:spcPts val="0"/>
              </a:spcAft>
            </a:pPr>
            <a:r>
              <a:rPr lang="en-US" sz="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|   © 2016 Wind River. All Rights Reserved.</a:t>
            </a:r>
          </a:p>
        </p:txBody>
      </p:sp>
      <p:sp>
        <p:nvSpPr>
          <p:cNvPr id="6" name="Notes Placeholder 5"/>
          <p:cNvSpPr>
            <a:spLocks noGrp="1"/>
          </p:cNvSpPr>
          <p:nvPr>
            <p:ph type="body" sz="quarter" idx="3"/>
          </p:nvPr>
        </p:nvSpPr>
        <p:spPr>
          <a:xfrm>
            <a:off x="609600" y="4421188"/>
            <a:ext cx="5814646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8917075"/>
            <a:ext cx="660401" cy="3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46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90000"/>
      </a:lnSpc>
      <a:spcBef>
        <a:spcPts val="900"/>
      </a:spcBef>
      <a:spcAft>
        <a:spcPts val="0"/>
      </a:spcAft>
      <a:buClrTx/>
      <a:buSzTx/>
      <a:buFontTx/>
      <a:buNone/>
      <a:tabLst/>
      <a:defRPr sz="1200" b="0" kern="1200" baseline="0">
        <a:solidFill>
          <a:schemeClr val="tx2"/>
        </a:solidFill>
        <a:latin typeface="+mn-lt"/>
        <a:ea typeface="+mn-ea"/>
        <a:cs typeface="+mn-cs"/>
      </a:defRPr>
    </a:lvl1pPr>
    <a:lvl2pPr marL="287338" marR="0" indent="-169863" algn="l" defTabSz="914400" rtl="0" eaLnBrk="1" fontAlgn="auto" latinLnBrk="0" hangingPunct="1">
      <a:lnSpc>
        <a:spcPct val="90000"/>
      </a:lnSpc>
      <a:spcBef>
        <a:spcPts val="600"/>
      </a:spcBef>
      <a:spcAft>
        <a:spcPts val="0"/>
      </a:spcAft>
      <a:buClr>
        <a:srgbClr val="336699"/>
      </a:buClr>
      <a:buSzTx/>
      <a:buFont typeface="Wingdings" pitchFamily="2" charset="2"/>
      <a:buChar char="§"/>
      <a:tabLst/>
      <a:defRPr sz="1200" b="0" kern="1200">
        <a:solidFill>
          <a:schemeClr val="tx2"/>
        </a:solidFill>
        <a:latin typeface="+mn-lt"/>
        <a:ea typeface="+mn-ea"/>
        <a:cs typeface="+mn-cs"/>
      </a:defRPr>
    </a:lvl2pPr>
    <a:lvl3pPr marL="577850" marR="0" indent="-171450" algn="l" defTabSz="914400" rtl="0" eaLnBrk="1" fontAlgn="auto" latinLnBrk="0" hangingPunct="1">
      <a:lnSpc>
        <a:spcPct val="90000"/>
      </a:lnSpc>
      <a:spcBef>
        <a:spcPts val="300"/>
      </a:spcBef>
      <a:spcAft>
        <a:spcPts val="0"/>
      </a:spcAft>
      <a:buClr>
        <a:srgbClr val="336699"/>
      </a:buClr>
      <a:buSzTx/>
      <a:buFont typeface="Arial" pitchFamily="34" charset="0"/>
      <a:buChar char="–"/>
      <a:tabLst/>
      <a:defRPr sz="1200" b="0" kern="1200">
        <a:solidFill>
          <a:schemeClr val="tx2"/>
        </a:solidFill>
        <a:latin typeface="+mn-lt"/>
        <a:ea typeface="+mn-ea"/>
        <a:cs typeface="+mn-cs"/>
      </a:defRPr>
    </a:lvl3pPr>
    <a:lvl4pPr marL="857250" marR="0" indent="-171450" algn="l" defTabSz="914400" rtl="0" eaLnBrk="1" fontAlgn="auto" latinLnBrk="0" hangingPunct="1">
      <a:lnSpc>
        <a:spcPct val="90000"/>
      </a:lnSpc>
      <a:spcBef>
        <a:spcPts val="300"/>
      </a:spcBef>
      <a:spcAft>
        <a:spcPts val="0"/>
      </a:spcAft>
      <a:buClr>
        <a:srgbClr val="336699"/>
      </a:buClr>
      <a:buSzTx/>
      <a:buFont typeface="Wingdings" pitchFamily="2" charset="2"/>
      <a:buChar char="§"/>
      <a:tabLst/>
      <a:defRPr sz="1200" b="0" kern="1200">
        <a:solidFill>
          <a:schemeClr val="tx2"/>
        </a:solidFill>
        <a:latin typeface="+mn-lt"/>
        <a:ea typeface="+mn-ea"/>
        <a:cs typeface="+mn-cs"/>
      </a:defRPr>
    </a:lvl4pPr>
    <a:lvl5pPr marL="1144588" marR="0" indent="-171450" algn="l" defTabSz="914400" rtl="0" eaLnBrk="1" fontAlgn="auto" latinLnBrk="0" hangingPunct="1">
      <a:lnSpc>
        <a:spcPct val="90000"/>
      </a:lnSpc>
      <a:spcBef>
        <a:spcPts val="300"/>
      </a:spcBef>
      <a:spcAft>
        <a:spcPts val="0"/>
      </a:spcAft>
      <a:buClr>
        <a:srgbClr val="336699"/>
      </a:buClr>
      <a:buSzTx/>
      <a:buFont typeface="Arial" pitchFamily="34" charset="0"/>
      <a:buChar char="–"/>
      <a:tabLst/>
      <a:defRPr sz="1200" b="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29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Multi-Region Deployment consists of a Primary Region and 1-4 Secondary Regions all co-located locally,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enables increased cloud capacity over the single region’s 100 compute node limit,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OpenStack Region == generally a full cloud deployment (Control, Compute [&amp; Storage] Functions) but it may share some services with another Region,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Primary Region contains all services,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Secondary Region shares/uses Keystone Service in the Primary, and OPTIONALLY shares/uses Glance and Cinder Services in the Primary.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Horizon on the Primary Region can be used as a single point of management;  using Horizon’s Region selection to switch between Region context,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ALL Regions share the same L2 Management Network,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shown in diagram, but ALL Regions must configure a separate PXE Boot Network for network booting their respective nodes,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Primary Region must be a Standard Deployment,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Secondary Regions can be AIO-Duplex, AIO-Duplex + Computes, Small Standard or Standard Deployments.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66F82FA4-DF6C-3348-BE96-ED9BD65FAD43}"/>
              </a:ext>
            </a:extLst>
          </p:cNvPr>
          <p:cNvSpPr/>
          <p:nvPr/>
        </p:nvSpPr>
        <p:spPr>
          <a:xfrm>
            <a:off x="1456554" y="4572000"/>
            <a:ext cx="4120738" cy="3669476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3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09600" y="3962399"/>
            <a:ext cx="5814646" cy="534670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Distributed Cloud Deployment is a geographically dispersed multi-region deployment with additional orchestration and synchronization services across regions,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the Management Networks of the Central Cloud and the Edge Clouds are separate L2 Networks but are connected via a Private L3 Network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Private is specified here because, in this initial release of Distribute Cloud, the inter-region communications over this network are not secured,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Keystone Services are synchronized from the Central Cloud across all Edge Clouds; providing common Identity Management across all Edge Clouds,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Glance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/>
              <a:t>Cinder </a:t>
            </a:r>
            <a:r>
              <a:rPr lang="en-US" dirty="0">
                <a:solidFill>
                  <a:srgbClr val="FF0000"/>
                </a:solidFill>
              </a:rPr>
              <a:t>are</a:t>
            </a:r>
            <a:r>
              <a:rPr lang="en-US" dirty="0"/>
              <a:t> strictly OPTIONAL shared service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Horizon on the Central Cloud can be used as a single point of management;  using Horizon’s Region selection to switch between Edge Cloud context,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StarlingX Orchestrated Services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stx</a:t>
            </a:r>
            <a:r>
              <a:rPr lang="en-US" dirty="0"/>
              <a:t>-fault provides aggregated Edge Cloud Fault Data at the Central Cloud,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stx</a:t>
            </a:r>
            <a:r>
              <a:rPr lang="en-US" dirty="0"/>
              <a:t>-update provides Patch Orchestration across all Edge Clouds, providing a single step to deploy a patch across all Edge Clouds and all Nodes in each Edge </a:t>
            </a:r>
            <a:r>
              <a:rPr lang="en-US"/>
              <a:t>Cloud.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97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1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3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single physical server providing all 3x Cloud Functions (Controller, Compute and Storage),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no protection against an overall server hardware fault,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i.e. there may be hardware component protection if, for example, HW RAID or 2x Port LAG is used in the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solution where only a small amount of Cloud Processing / Storage power is required, and protection against overall server hardware faults is either not required or done at a higher level,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 single-node CEPH Deployment provides the Storage Backend Solution,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solution where cloud technologies can be used to deploy and consolidate multiple diverse Application types onto a single physical server.</a:t>
            </a:r>
            <a:br>
              <a:rPr lang="en-US" dirty="0"/>
            </a:br>
            <a:r>
              <a:rPr lang="en-US" dirty="0"/>
              <a:t>e.g.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consolidating legacy applications that must run standalone on a server by using multiple virtual machines on a single physical server,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consolidating legacy applications that run on different Operating Systems or different distributions of Operating Systems or different versions of Operating Systems by using multiple virtual machines on a single physical server.</a:t>
            </a:r>
          </a:p>
        </p:txBody>
      </p:sp>
    </p:spTree>
    <p:extLst>
      <p:ext uri="{BB962C8B-B14F-4D97-AF65-F5344CB8AC3E}">
        <p14:creationId xmlns:p14="http://schemas.microsoft.com/office/powerpoint/2010/main" val="97589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13142" y="3998024"/>
            <a:ext cx="5814646" cy="489659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physical servers; both running all 3x Cloud Functions (Controller, Compute and Storage),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 Services run on the Controller Function across the two physical servers in either Active/Active or Active/Standby mode,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Storage Function is provided by a 2-node CEPH Deployment across the two servers,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Virtual Machines are scheduled on both Compute Functions,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overall server hardware fault,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all Controller HA Services go Active on remaining healthy server,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all Virtual Machines are recovered on remaining healthy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solution where only a small amount of Cloud Processing / Storage power is required, and protection against overall server hardware faults is required,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solution where cloud technologies can be used to deploy and consolidate multiple diverse Application types onto a protected pair of physical servers.</a:t>
            </a:r>
            <a:br>
              <a:rPr lang="en-US" dirty="0"/>
            </a:br>
            <a:r>
              <a:rPr lang="en-US" dirty="0"/>
              <a:t>e.g.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consolidating legacy applications that must run standalone on a server by using multiple virtual machines on a single pair of physical servers,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consolidating legacy applications that run on different Operating Systems or different distributions of Operating Systems or different versions of Operating Systems by using multiple virtual machines on a single pair of physical servers.</a:t>
            </a:r>
          </a:p>
        </p:txBody>
      </p:sp>
    </p:spTree>
    <p:extLst>
      <p:ext uri="{BB962C8B-B14F-4D97-AF65-F5344CB8AC3E}">
        <p14:creationId xmlns:p14="http://schemas.microsoft.com/office/powerpoint/2010/main" val="676808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Extending the Capacity of the AIO-Duplex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 to 4x Compute Nodes can be added to the AIO-Duplex Deployment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limited to 4x Compute Nodes as the Controller Function on the AIO Controllers has only a portion of the processing power of the overall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Virtual Machines can be scheduled on either of the AIO Controller Nodes and/or the Compute Nodes,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Allows a capacity growth path for someone starting with an AIO-Duplex deployment.</a:t>
            </a:r>
          </a:p>
        </p:txBody>
      </p:sp>
    </p:spTree>
    <p:extLst>
      <p:ext uri="{BB962C8B-B14F-4D97-AF65-F5344CB8AC3E}">
        <p14:creationId xmlns:p14="http://schemas.microsoft.com/office/powerpoint/2010/main" val="415136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2x Node HA Controller / Storage Cluster managing a small (up to 10) pool of Compute Nodes,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the limit on the size of the Compute Node Pool is due to the capacity of the </a:t>
            </a:r>
            <a:r>
              <a:rPr lang="en-US" dirty="0">
                <a:solidFill>
                  <a:srgbClr val="FF0000"/>
                </a:solidFill>
              </a:rPr>
              <a:t>integrated 2x Node CEPH </a:t>
            </a:r>
            <a:r>
              <a:rPr lang="en-US" dirty="0"/>
              <a:t>Storage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in this deployment option,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this deployment option does </a:t>
            </a:r>
            <a:r>
              <a:rPr lang="en-US" dirty="0">
                <a:solidFill>
                  <a:srgbClr val="FF0000"/>
                </a:solidFill>
              </a:rPr>
              <a:t>currently does NOT </a:t>
            </a:r>
            <a:r>
              <a:rPr lang="en-US" dirty="0"/>
              <a:t>provide a growth path to the full Standard solution with </a:t>
            </a:r>
            <a:r>
              <a:rPr lang="en-US" dirty="0">
                <a:solidFill>
                  <a:srgbClr val="FF0000"/>
                </a:solidFill>
              </a:rPr>
              <a:t>independent storage nodes in the </a:t>
            </a:r>
            <a:r>
              <a:rPr lang="en-US" dirty="0"/>
              <a:t>CEPH Storage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2x Node HA Controller / Storage Cluster: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 Services run across the Controller Nodes in either Active/Active or Active/Standby mode,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Storage Function is provided by a 2-node CEPH Deployment across the two servers,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On overall Controller Node failure, all Controller HA Services go Active on remaining healthy Controller Node,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overall Compute Node failure, Virtual Machines on failed Compute Node are recovered on remaining healthy Compute Nodes,</a:t>
            </a:r>
          </a:p>
        </p:txBody>
      </p:sp>
    </p:spTree>
    <p:extLst>
      <p:ext uri="{BB962C8B-B14F-4D97-AF65-F5344CB8AC3E}">
        <p14:creationId xmlns:p14="http://schemas.microsoft.com/office/powerpoint/2010/main" val="374972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Standard </a:t>
            </a:r>
            <a:r>
              <a:rPr lang="en-US" dirty="0" err="1"/>
              <a:t>Starlingx</a:t>
            </a:r>
            <a:r>
              <a:rPr lang="en-US" dirty="0"/>
              <a:t> Deployment Option with independent Controller, Compute and Storage Nodes,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the maximum capacity for a single region deployment,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 </a:t>
            </a:r>
            <a:r>
              <a:rPr lang="en-US" dirty="0">
                <a:solidFill>
                  <a:srgbClr val="000000"/>
                </a:solidFill>
              </a:rPr>
              <a:t>2x Node HA Controller Cluster, with HA Services running across the Controller Nodes in either Active/Active or Active/Standby mode,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pool of up to 100 Compute Nodes for hosting virtual machines and virtual networks,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2-9x Node HA CEPH Storage Cluster for hosting virtual volumes, images and object storage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supports a replication factor of 2 or 3, 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Storage Nodes are deployed in replication groups of 2 or 3, and</a:t>
            </a:r>
            <a:br>
              <a:rPr lang="en-US" dirty="0"/>
            </a:br>
            <a:r>
              <a:rPr lang="en-US" dirty="0"/>
              <a:t>replication of objects are done strictly within the replication group</a:t>
            </a:r>
            <a:br>
              <a:rPr lang="en-US" dirty="0"/>
            </a:br>
            <a:r>
              <a:rPr lang="en-US" dirty="0"/>
              <a:t>i.e.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dirty="0"/>
              <a:t>up to 4 groups of 2x Storage Nodes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dirty="0"/>
              <a:t>or</a:t>
            </a:r>
          </a:p>
          <a:p>
            <a:pPr marL="749300" lvl="2">
              <a:buFont typeface="Arial" panose="020B0604020202020204" pitchFamily="34" charset="0"/>
              <a:buChar char="•"/>
            </a:pPr>
            <a:r>
              <a:rPr lang="en-US" dirty="0"/>
              <a:t>up to 3 groups of 3x Storage Nodes.</a:t>
            </a:r>
          </a:p>
        </p:txBody>
      </p:sp>
    </p:spTree>
    <p:extLst>
      <p:ext uri="{BB962C8B-B14F-4D97-AF65-F5344CB8AC3E}">
        <p14:creationId xmlns:p14="http://schemas.microsoft.com/office/powerpoint/2010/main" val="349870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692150"/>
            <a:ext cx="5811838" cy="3270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End User </a:t>
            </a:r>
            <a:r>
              <a:rPr lang="en-US" dirty="0">
                <a:solidFill>
                  <a:srgbClr val="FF0000"/>
                </a:solidFill>
              </a:rPr>
              <a:t>OpenStack </a:t>
            </a:r>
            <a:r>
              <a:rPr lang="en-US" dirty="0"/>
              <a:t>Applications can be deployed on Bare Metal Servers (instead of or in addition to Virtual Machines) by configuring OpenStack Ironic and deploying a pool of 1 or more Bare Metal Servers,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part of configuring OpenStack Ironic in StarlingX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an ironic-provisioning-net tenant network must be identified as the boot network for Bare Metal nodes,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an additional untagged physical interface must be configured on Controller Nodes and connected to the ironic-provisioning-net tenant network.  The OpenStack Ironic </a:t>
            </a:r>
            <a:r>
              <a:rPr lang="en-US" dirty="0" err="1"/>
              <a:t>tftpboot</a:t>
            </a:r>
            <a:r>
              <a:rPr lang="en-US" dirty="0"/>
              <a:t> server will PXE boot the Bare Metal Servers over this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Bare Metal Servers are deployed as shown 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they must be connected to IPMI for OpenStack Ironic control, and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they must have their untagged physical interface, over which they support PXE booting, connected to the ironic-provisioning-net tenant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Bare Metal Servers are NOT running any OpenStack / StarlingX software; they are running end user applications (i.e. Glance Images),</a:t>
            </a:r>
          </a:p>
          <a:p>
            <a:pPr marL="458788" lvl="1" indent="-171450">
              <a:buFont typeface="Arial" panose="020B0604020202020204" pitchFamily="34" charset="0"/>
              <a:buChar char="•"/>
            </a:pPr>
            <a:r>
              <a:rPr lang="en-US" dirty="0"/>
              <a:t>Bare Metal Servers are NOT to be connected to the internal management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5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78969" y="2079889"/>
            <a:ext cx="4712758" cy="4039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lang="en-US" sz="3000" b="1" cap="none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 eaLnBrk="1" hangingPunct="1"/>
            <a:r>
              <a:rPr lang="en-US" dirty="0"/>
              <a:t>CLICK TO ADD TITLE</a:t>
            </a:r>
          </a:p>
        </p:txBody>
      </p:sp>
      <p:sp>
        <p:nvSpPr>
          <p:cNvPr id="59" name="Text Placeholder 19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388493" y="2624978"/>
            <a:ext cx="4695825" cy="2821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3862388" y="2981325"/>
            <a:ext cx="2698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 bwMode="gray">
          <a:xfrm>
            <a:off x="386432" y="4934261"/>
            <a:ext cx="1401313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defTabSz="914400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5F5F5F"/>
                </a:solidFill>
                <a:latin typeface="Arial"/>
                <a:ea typeface="+mn-ea"/>
              </a:defRPr>
            </a:lvl1pPr>
          </a:lstStyle>
          <a:p>
            <a:r>
              <a:rPr lang="en-US" sz="500" dirty="0">
                <a:solidFill>
                  <a:srgbClr val="5F5F5F"/>
                </a:solidFill>
              </a:rPr>
              <a:t>© 2017 WIND RIVER. ALL RIGHTS RESERVED.</a:t>
            </a: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682" cy="97540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4999" y="84664"/>
            <a:ext cx="2645833" cy="491470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 rotWithShape="1">
          <a:blip r:embed="rId4"/>
          <a:srcRect r="13428" b="28025"/>
          <a:stretch/>
        </p:blipFill>
        <p:spPr>
          <a:xfrm>
            <a:off x="7018685" y="4299627"/>
            <a:ext cx="1817463" cy="562609"/>
          </a:xfrm>
          <a:prstGeom prst="rect">
            <a:avLst/>
          </a:prstGeom>
        </p:spPr>
      </p:pic>
      <p:pic>
        <p:nvPicPr>
          <p:cNvPr id="5" name="Picture 4" descr="INTEL_Red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6" y="1091364"/>
            <a:ext cx="1201272" cy="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 bwMode="gray">
          <a:xfrm>
            <a:off x="303461" y="1388711"/>
            <a:ext cx="8573839" cy="1095685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331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rgbClr val="5F5F5F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 bwMode="gray">
          <a:xfrm>
            <a:off x="303461" y="1388711"/>
            <a:ext cx="3944689" cy="1095685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 bwMode="gray">
          <a:xfrm>
            <a:off x="4932611" y="1388711"/>
            <a:ext cx="3944689" cy="1095685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40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rgbClr val="5F5F5F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068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812727" y="863947"/>
            <a:ext cx="5518547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8814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0"/>
            </a:lvl1pPr>
            <a:lvl2pPr marL="0" indent="85725" algn="ctr">
              <a:spcBef>
                <a:spcPts val="0"/>
              </a:spcBef>
              <a:buSzTx/>
              <a:buNone/>
              <a:defRPr sz="1950"/>
            </a:lvl2pPr>
            <a:lvl3pPr marL="0" indent="171450" algn="ctr">
              <a:spcBef>
                <a:spcPts val="0"/>
              </a:spcBef>
              <a:buSzTx/>
              <a:buNone/>
              <a:defRPr sz="1950"/>
            </a:lvl3pPr>
            <a:lvl4pPr marL="0" indent="257175" algn="ctr">
              <a:spcBef>
                <a:spcPts val="0"/>
              </a:spcBef>
              <a:buSzTx/>
              <a:buNone/>
              <a:defRPr sz="1950"/>
            </a:lvl4pPr>
            <a:lvl5pPr marL="0" indent="342900" algn="ctr">
              <a:spcBef>
                <a:spcPts val="0"/>
              </a:spcBef>
              <a:buSzTx/>
              <a:buNone/>
              <a:defRPr sz="19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7112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000250" y="354955"/>
            <a:ext cx="51435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812727" y="3542854"/>
            <a:ext cx="5518547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4299644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0"/>
            </a:lvl1pPr>
            <a:lvl2pPr marL="0" indent="85725" algn="ctr">
              <a:spcBef>
                <a:spcPts val="0"/>
              </a:spcBef>
              <a:buSzTx/>
              <a:buNone/>
              <a:defRPr sz="1950"/>
            </a:lvl2pPr>
            <a:lvl3pPr marL="0" indent="171450" algn="ctr">
              <a:spcBef>
                <a:spcPts val="0"/>
              </a:spcBef>
              <a:buSzTx/>
              <a:buNone/>
              <a:defRPr sz="1950"/>
            </a:lvl3pPr>
            <a:lvl4pPr marL="0" indent="257175" algn="ctr">
              <a:spcBef>
                <a:spcPts val="0"/>
              </a:spcBef>
              <a:buSzTx/>
              <a:buNone/>
              <a:defRPr sz="1950"/>
            </a:lvl4pPr>
            <a:lvl5pPr marL="0" indent="342900" algn="ctr">
              <a:spcBef>
                <a:spcPts val="0"/>
              </a:spcBef>
              <a:buSzTx/>
              <a:buNone/>
              <a:defRPr sz="19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4406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812727" y="1701106"/>
            <a:ext cx="5518547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10523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685853" y="334863"/>
            <a:ext cx="2812852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52" cy="2102942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5295" y="2491383"/>
            <a:ext cx="2812852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0"/>
            </a:lvl1pPr>
            <a:lvl2pPr marL="0" indent="85725" algn="ctr">
              <a:spcBef>
                <a:spcPts val="0"/>
              </a:spcBef>
              <a:buSzTx/>
              <a:buNone/>
              <a:defRPr sz="1950"/>
            </a:lvl2pPr>
            <a:lvl3pPr marL="0" indent="171450" algn="ctr">
              <a:spcBef>
                <a:spcPts val="0"/>
              </a:spcBef>
              <a:buSzTx/>
              <a:buNone/>
              <a:defRPr sz="1950"/>
            </a:lvl3pPr>
            <a:lvl4pPr marL="0" indent="257175" algn="ctr">
              <a:spcBef>
                <a:spcPts val="0"/>
              </a:spcBef>
              <a:buSzTx/>
              <a:buNone/>
              <a:defRPr sz="1950"/>
            </a:lvl4pPr>
            <a:lvl5pPr marL="0" indent="342900" algn="ctr">
              <a:spcBef>
                <a:spcPts val="0"/>
              </a:spcBef>
              <a:buSzTx/>
              <a:buNone/>
              <a:defRPr sz="19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3916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1598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82517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4685853" y="1366242"/>
            <a:ext cx="2812852" cy="33151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366242"/>
            <a:ext cx="2812852" cy="3315147"/>
          </a:xfrm>
          <a:prstGeom prst="rect">
            <a:avLst/>
          </a:prstGeom>
        </p:spPr>
        <p:txBody>
          <a:bodyPr/>
          <a:lstStyle>
            <a:lvl1pPr marL="174512" indent="-174512">
              <a:spcBef>
                <a:spcPts val="1688"/>
              </a:spcBef>
              <a:defRPr sz="1425"/>
            </a:lvl1pPr>
            <a:lvl2pPr marL="303099" indent="-174512">
              <a:spcBef>
                <a:spcPts val="1688"/>
              </a:spcBef>
              <a:defRPr sz="1425"/>
            </a:lvl2pPr>
            <a:lvl3pPr marL="431687" indent="-174512">
              <a:spcBef>
                <a:spcPts val="1688"/>
              </a:spcBef>
              <a:defRPr sz="1425"/>
            </a:lvl3pPr>
            <a:lvl4pPr marL="560274" indent="-174512">
              <a:spcBef>
                <a:spcPts val="1688"/>
              </a:spcBef>
              <a:defRPr sz="1425"/>
            </a:lvl4pPr>
            <a:lvl5pPr marL="688862" indent="-174512">
              <a:spcBef>
                <a:spcPts val="1688"/>
              </a:spcBef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789" y="4902398"/>
            <a:ext cx="286937" cy="27122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57103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5" y="669727"/>
            <a:ext cx="5853410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46064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685853" y="468809"/>
            <a:ext cx="2812852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1645295" y="468809"/>
            <a:ext cx="2812852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97938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812727" y="3355330"/>
            <a:ext cx="5518547" cy="3289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812727" y="2206153"/>
            <a:ext cx="5518547" cy="40972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25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1594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143000" y="0"/>
            <a:ext cx="6858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74903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5867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 bwMode="gray">
          <a:xfrm>
            <a:off x="303461" y="1388711"/>
            <a:ext cx="8573839" cy="109568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43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rgbClr val="5F5F5F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 bwMode="gray">
          <a:xfrm>
            <a:off x="303461" y="1388711"/>
            <a:ext cx="3944689" cy="109568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 bwMode="gray">
          <a:xfrm>
            <a:off x="4932611" y="1388711"/>
            <a:ext cx="3944689" cy="109568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47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303461" y="949629"/>
            <a:ext cx="8573839" cy="282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85750" indent="-285750">
              <a:buNone/>
              <a:defRPr lang="en-US" sz="2000" b="0" dirty="0">
                <a:solidFill>
                  <a:srgbClr val="5F5F5F"/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0" lvl="0" indent="0" eaLnBrk="1" hangingPunct="1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271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4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78969" y="2079889"/>
            <a:ext cx="4712758" cy="403957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lang="en-US" sz="3000" b="1" cap="none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 eaLnBrk="1" hangingPunct="1"/>
            <a:r>
              <a:rPr lang="en-US" dirty="0"/>
              <a:t>CLICK TO ADD TITLE</a:t>
            </a:r>
          </a:p>
        </p:txBody>
      </p:sp>
      <p:sp>
        <p:nvSpPr>
          <p:cNvPr id="59" name="Text Placeholder 19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388493" y="2624978"/>
            <a:ext cx="4695825" cy="28212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AutoShape 3"/>
          <p:cNvSpPr>
            <a:spLocks noChangeAspect="1" noChangeArrowheads="1" noTextEdit="1"/>
          </p:cNvSpPr>
          <p:nvPr userDrawn="1"/>
        </p:nvSpPr>
        <p:spPr bwMode="auto">
          <a:xfrm>
            <a:off x="3862388" y="2981325"/>
            <a:ext cx="2698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5F5F"/>
              </a:solidFill>
            </a:endParaRPr>
          </a:p>
        </p:txBody>
      </p:sp>
      <p:sp>
        <p:nvSpPr>
          <p:cNvPr id="60" name="TextBox 59"/>
          <p:cNvSpPr txBox="1"/>
          <p:nvPr userDrawn="1"/>
        </p:nvSpPr>
        <p:spPr bwMode="gray">
          <a:xfrm>
            <a:off x="386432" y="4934261"/>
            <a:ext cx="1401313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defTabSz="914400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5F5F5F"/>
                </a:solidFill>
                <a:latin typeface="Arial"/>
                <a:ea typeface="+mn-ea"/>
              </a:defRPr>
            </a:lvl1pPr>
          </a:lstStyle>
          <a:p>
            <a:r>
              <a:rPr lang="en-US" sz="500" dirty="0"/>
              <a:t>© 2017 WIND RIVER. ALL RIGHTS RESERVED.</a:t>
            </a: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9682" cy="97540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4999" y="84664"/>
            <a:ext cx="2645833" cy="491470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 userDrawn="1"/>
        </p:nvPicPr>
        <p:blipFill rotWithShape="1">
          <a:blip r:embed="rId4"/>
          <a:srcRect r="13428" b="28025"/>
          <a:stretch/>
        </p:blipFill>
        <p:spPr>
          <a:xfrm>
            <a:off x="7018685" y="4299627"/>
            <a:ext cx="1817463" cy="562609"/>
          </a:xfrm>
          <a:prstGeom prst="rect">
            <a:avLst/>
          </a:prstGeom>
        </p:spPr>
      </p:pic>
      <p:pic>
        <p:nvPicPr>
          <p:cNvPr id="5" name="Picture 4" descr="INTEL_Red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6" y="1091364"/>
            <a:ext cx="1201272" cy="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5274" y="549714"/>
            <a:ext cx="8572501" cy="32316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 bwMode="gray">
          <a:xfrm>
            <a:off x="303461" y="1388711"/>
            <a:ext cx="8573839" cy="1095685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06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54" descr="wind_river" hidden="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962900" y="4959304"/>
            <a:ext cx="975044" cy="8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 hidden="1"/>
          <p:cNvSpPr/>
          <p:nvPr userDrawn="1"/>
        </p:nvSpPr>
        <p:spPr bwMode="gray">
          <a:xfrm flipV="1">
            <a:off x="-2382" y="895349"/>
            <a:ext cx="8460581" cy="31432"/>
          </a:xfrm>
          <a:custGeom>
            <a:avLst/>
            <a:gdLst>
              <a:gd name="connsiteX0" fmla="*/ 0 w 3581400"/>
              <a:gd name="connsiteY0" fmla="*/ 0 h 76200"/>
              <a:gd name="connsiteX1" fmla="*/ 3581400 w 3581400"/>
              <a:gd name="connsiteY1" fmla="*/ 0 h 76200"/>
              <a:gd name="connsiteX2" fmla="*/ 3581400 w 3581400"/>
              <a:gd name="connsiteY2" fmla="*/ 76200 h 76200"/>
              <a:gd name="connsiteX3" fmla="*/ 0 w 3581400"/>
              <a:gd name="connsiteY3" fmla="*/ 76200 h 76200"/>
              <a:gd name="connsiteX4" fmla="*/ 0 w 3581400"/>
              <a:gd name="connsiteY4" fmla="*/ 0 h 76200"/>
              <a:gd name="connsiteX0" fmla="*/ 0 w 3581400"/>
              <a:gd name="connsiteY0" fmla="*/ 0 h 76200"/>
              <a:gd name="connsiteX1" fmla="*/ 3581400 w 3581400"/>
              <a:gd name="connsiteY1" fmla="*/ 76200 h 76200"/>
              <a:gd name="connsiteX2" fmla="*/ 0 w 3581400"/>
              <a:gd name="connsiteY2" fmla="*/ 76200 h 76200"/>
              <a:gd name="connsiteX3" fmla="*/ 0 w 3581400"/>
              <a:gd name="connsiteY3" fmla="*/ 0 h 76200"/>
              <a:gd name="connsiteX0" fmla="*/ 0 w 3582408"/>
              <a:gd name="connsiteY0" fmla="*/ 0 h 52388"/>
              <a:gd name="connsiteX1" fmla="*/ 3582408 w 3582408"/>
              <a:gd name="connsiteY1" fmla="*/ 52388 h 52388"/>
              <a:gd name="connsiteX2" fmla="*/ 1008 w 3582408"/>
              <a:gd name="connsiteY2" fmla="*/ 52388 h 52388"/>
              <a:gd name="connsiteX3" fmla="*/ 0 w 3582408"/>
              <a:gd name="connsiteY3" fmla="*/ 0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08" h="52388">
                <a:moveTo>
                  <a:pt x="0" y="0"/>
                </a:moveTo>
                <a:lnTo>
                  <a:pt x="3582408" y="52388"/>
                </a:lnTo>
                <a:lnTo>
                  <a:pt x="1008" y="523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78800">
                <a:srgbClr val="7ED3F7"/>
              </a:gs>
              <a:gs pos="100000">
                <a:srgbClr val="7ED3F7">
                  <a:alpha val="4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914400"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9730FDE6-97D7-8F4D-A5AB-5646ED8289D0}"/>
              </a:ext>
            </a:extLst>
          </p:cNvPr>
          <p:cNvSpPr/>
          <p:nvPr userDrawn="1"/>
        </p:nvSpPr>
        <p:spPr>
          <a:xfrm>
            <a:off x="1" y="5025421"/>
            <a:ext cx="9144000" cy="118079"/>
          </a:xfrm>
          <a:prstGeom prst="rect">
            <a:avLst/>
          </a:prstGeom>
          <a:solidFill>
            <a:srgbClr val="33037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4D73B0CF-D993-C24B-B516-0CBC547BC902}"/>
              </a:ext>
            </a:extLst>
          </p:cNvPr>
          <p:cNvSpPr/>
          <p:nvPr userDrawn="1"/>
        </p:nvSpPr>
        <p:spPr>
          <a:xfrm flipV="1">
            <a:off x="147331" y="438306"/>
            <a:ext cx="7787546" cy="2623"/>
          </a:xfrm>
          <a:prstGeom prst="line">
            <a:avLst/>
          </a:prstGeom>
          <a:ln w="25400">
            <a:solidFill>
              <a:srgbClr val="151F47">
                <a:alpha val="1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69A95-B401-1141-BEC2-E014CD758FF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60" y="343326"/>
            <a:ext cx="886478" cy="1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69" r:id="rId1"/>
    <p:sldLayoutId id="2147486565" r:id="rId2"/>
    <p:sldLayoutId id="2147486561" r:id="rId3"/>
    <p:sldLayoutId id="2147486566" r:id="rId4"/>
    <p:sldLayoutId id="2147486562" r:id="rId5"/>
    <p:sldLayoutId id="2147486571" r:id="rId6"/>
    <p:sldLayoutId id="214748656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lang="en-US" sz="2400" b="1" smtClean="0">
          <a:solidFill>
            <a:schemeClr val="accent1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rgbClr val="7030A0"/>
        </a:buClr>
        <a:buFont typeface="Wingdings" pitchFamily="2" charset="2"/>
        <a:buChar char="§"/>
        <a:defRPr sz="2000" baseline="0">
          <a:solidFill>
            <a:schemeClr val="tx2"/>
          </a:solidFill>
          <a:latin typeface="+mn-lt"/>
          <a:ea typeface="ＭＳ Ｐゴシック" charset="-128"/>
          <a:cs typeface="ＭＳ Ｐゴシック" charset="0"/>
        </a:defRPr>
      </a:lvl1pPr>
      <a:lvl2pPr marL="461963" indent="-2317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rgbClr val="7030A0"/>
        </a:buClr>
        <a:buChar char="–"/>
        <a:defRPr sz="1800">
          <a:solidFill>
            <a:schemeClr val="tx2"/>
          </a:solidFill>
          <a:latin typeface="+mn-lt"/>
          <a:ea typeface="ＭＳ Ｐゴシック" charset="-128"/>
        </a:defRPr>
      </a:lvl2pPr>
      <a:lvl3pPr marL="684213" indent="-166688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rgbClr val="7030A0"/>
        </a:buClr>
        <a:buFont typeface="Wingdings" pitchFamily="2" charset="2"/>
        <a:buChar char="§"/>
        <a:defRPr sz="1600">
          <a:solidFill>
            <a:schemeClr val="tx2"/>
          </a:solidFill>
          <a:latin typeface="+mn-lt"/>
          <a:ea typeface="ＭＳ Ｐゴシック" charset="-128"/>
        </a:defRPr>
      </a:lvl3pPr>
      <a:lvl4pPr marL="858838" indent="-17462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rgbClr val="7030A0"/>
        </a:buClr>
        <a:buChar char="–"/>
        <a:defRPr sz="1400">
          <a:solidFill>
            <a:schemeClr val="tx2"/>
          </a:solidFill>
          <a:latin typeface="+mn-lt"/>
          <a:ea typeface="ＭＳ Ｐゴシック" charset="-128"/>
        </a:defRPr>
      </a:lvl4pPr>
      <a:lvl5pPr marL="1485900" indent="-228600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chemeClr val="bg1"/>
        </a:buClr>
        <a:buFont typeface="Wingdings" pitchFamily="2" charset="2"/>
        <a:buChar char="§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1752" y="1389888"/>
            <a:ext cx="8572501" cy="109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32" name="Picture 54" descr="wind_river" hidden="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962900" y="4959304"/>
            <a:ext cx="975044" cy="8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 hidden="1"/>
          <p:cNvSpPr/>
          <p:nvPr/>
        </p:nvSpPr>
        <p:spPr bwMode="gray">
          <a:xfrm flipV="1">
            <a:off x="-2382" y="895349"/>
            <a:ext cx="8460581" cy="31432"/>
          </a:xfrm>
          <a:custGeom>
            <a:avLst/>
            <a:gdLst>
              <a:gd name="connsiteX0" fmla="*/ 0 w 3581400"/>
              <a:gd name="connsiteY0" fmla="*/ 0 h 76200"/>
              <a:gd name="connsiteX1" fmla="*/ 3581400 w 3581400"/>
              <a:gd name="connsiteY1" fmla="*/ 0 h 76200"/>
              <a:gd name="connsiteX2" fmla="*/ 3581400 w 3581400"/>
              <a:gd name="connsiteY2" fmla="*/ 76200 h 76200"/>
              <a:gd name="connsiteX3" fmla="*/ 0 w 3581400"/>
              <a:gd name="connsiteY3" fmla="*/ 76200 h 76200"/>
              <a:gd name="connsiteX4" fmla="*/ 0 w 3581400"/>
              <a:gd name="connsiteY4" fmla="*/ 0 h 76200"/>
              <a:gd name="connsiteX0" fmla="*/ 0 w 3581400"/>
              <a:gd name="connsiteY0" fmla="*/ 0 h 76200"/>
              <a:gd name="connsiteX1" fmla="*/ 3581400 w 3581400"/>
              <a:gd name="connsiteY1" fmla="*/ 76200 h 76200"/>
              <a:gd name="connsiteX2" fmla="*/ 0 w 3581400"/>
              <a:gd name="connsiteY2" fmla="*/ 76200 h 76200"/>
              <a:gd name="connsiteX3" fmla="*/ 0 w 3581400"/>
              <a:gd name="connsiteY3" fmla="*/ 0 h 76200"/>
              <a:gd name="connsiteX0" fmla="*/ 0 w 3582408"/>
              <a:gd name="connsiteY0" fmla="*/ 0 h 52388"/>
              <a:gd name="connsiteX1" fmla="*/ 3582408 w 3582408"/>
              <a:gd name="connsiteY1" fmla="*/ 52388 h 52388"/>
              <a:gd name="connsiteX2" fmla="*/ 1008 w 3582408"/>
              <a:gd name="connsiteY2" fmla="*/ 52388 h 52388"/>
              <a:gd name="connsiteX3" fmla="*/ 0 w 3582408"/>
              <a:gd name="connsiteY3" fmla="*/ 0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408" h="52388">
                <a:moveTo>
                  <a:pt x="0" y="0"/>
                </a:moveTo>
                <a:lnTo>
                  <a:pt x="3582408" y="52388"/>
                </a:lnTo>
                <a:lnTo>
                  <a:pt x="1008" y="523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78800">
                <a:srgbClr val="7ED3F7"/>
              </a:gs>
              <a:gs pos="100000">
                <a:srgbClr val="7ED3F7">
                  <a:alpha val="4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914400"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95274" y="549714"/>
            <a:ext cx="857250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 eaLnBrk="1" hangingPunct="1"/>
            <a:r>
              <a:rPr lang="en-US" dirty="0"/>
              <a:t>CLICK TO ADD TITLE</a:t>
            </a:r>
          </a:p>
        </p:txBody>
      </p:sp>
      <p:sp>
        <p:nvSpPr>
          <p:cNvPr id="101" name="TextBox 100"/>
          <p:cNvSpPr txBox="1"/>
          <p:nvPr/>
        </p:nvSpPr>
        <p:spPr bwMode="gray">
          <a:xfrm>
            <a:off x="277219" y="4908667"/>
            <a:ext cx="110608" cy="11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r" defTabSz="914400">
              <a:defRPr sz="800">
                <a:solidFill>
                  <a:srgbClr val="5F5F5F"/>
                </a:solidFill>
              </a:defRPr>
            </a:lvl1pPr>
          </a:lstStyle>
          <a:p>
            <a:fld id="{58EC7406-F4CC-4ABF-902E-2AF4E70E5C0F}" type="slidenum">
              <a:rPr lang="en-US" sz="700" smtClean="0">
                <a:latin typeface="Arial"/>
              </a:rPr>
              <a:pPr/>
              <a:t>‹#›</a:t>
            </a:fld>
            <a:endParaRPr lang="en-US" sz="700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 bwMode="black">
          <a:xfrm>
            <a:off x="3901440" y="68072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700" y="4756575"/>
            <a:ext cx="660401" cy="3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2"/>
          <a:srcRect l="1848" r="8652" b="18152"/>
          <a:stretch/>
        </p:blipFill>
        <p:spPr>
          <a:xfrm>
            <a:off x="3407164" y="4841411"/>
            <a:ext cx="2320749" cy="22813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 bwMode="gray">
          <a:xfrm>
            <a:off x="503755" y="4935514"/>
            <a:ext cx="1401313" cy="8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defTabSz="914400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5F5F5F"/>
                </a:solidFill>
                <a:latin typeface="Arial"/>
                <a:ea typeface="+mn-ea"/>
              </a:defRPr>
            </a:lvl1pPr>
          </a:lstStyle>
          <a:p>
            <a:r>
              <a:rPr lang="en-US" sz="500" dirty="0"/>
              <a:t>© 2017 WIND RIVER. ALL RIGHTS RESERVED.</a:t>
            </a:r>
          </a:p>
        </p:txBody>
      </p:sp>
      <p:pic>
        <p:nvPicPr>
          <p:cNvPr id="13" name="Picture 12" descr="INTEL_R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08" y="4975316"/>
            <a:ext cx="878706" cy="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75" r:id="rId1"/>
    <p:sldLayoutId id="2147486576" r:id="rId2"/>
    <p:sldLayoutId id="2147486577" r:id="rId3"/>
    <p:sldLayoutId id="2147486578" r:id="rId4"/>
    <p:sldLayoutId id="2147486579" r:id="rId5"/>
    <p:sldLayoutId id="2147486580" r:id="rId6"/>
    <p:sldLayoutId id="2147486581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lang="en-US" sz="2400" b="1" smtClean="0">
          <a:solidFill>
            <a:schemeClr val="accent1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rgbClr val="5F5F5F"/>
          </a:solidFill>
          <a:latin typeface="Arial" charset="0"/>
          <a:ea typeface="ＭＳ Ｐゴシック" charset="-128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 baseline="0">
          <a:solidFill>
            <a:schemeClr val="tx2"/>
          </a:solidFill>
          <a:latin typeface="+mn-lt"/>
          <a:ea typeface="ＭＳ Ｐゴシック" charset="-128"/>
          <a:cs typeface="ＭＳ Ｐゴシック" charset="0"/>
        </a:defRPr>
      </a:lvl1pPr>
      <a:lvl2pPr marL="461963" indent="-2317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Char char="–"/>
        <a:defRPr sz="1800">
          <a:solidFill>
            <a:schemeClr val="tx2"/>
          </a:solidFill>
          <a:latin typeface="+mn-lt"/>
          <a:ea typeface="ＭＳ Ｐゴシック" charset="-128"/>
        </a:defRPr>
      </a:lvl2pPr>
      <a:lvl3pPr marL="684213" indent="-166688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2"/>
          </a:solidFill>
          <a:latin typeface="+mn-lt"/>
          <a:ea typeface="ＭＳ Ｐゴシック" charset="-128"/>
        </a:defRPr>
      </a:lvl3pPr>
      <a:lvl4pPr marL="858838" indent="-17462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2"/>
          </a:solidFill>
          <a:latin typeface="+mn-lt"/>
          <a:ea typeface="ＭＳ Ｐゴシック" charset="-128"/>
        </a:defRPr>
      </a:lvl4pPr>
      <a:lvl5pPr marL="1485900" indent="-228600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>
          <a:schemeClr val="bg1"/>
        </a:buClr>
        <a:buFont typeface="Wingdings" pitchFamily="2" charset="2"/>
        <a:buChar char="§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53829F"/>
        </a:buClr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295" y="133945"/>
            <a:ext cx="5853410" cy="1138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5" y="1366242"/>
            <a:ext cx="5853410" cy="331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2789" y="4902398"/>
            <a:ext cx="258083" cy="271227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8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852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84" r:id="rId1"/>
    <p:sldLayoutId id="2147486585" r:id="rId2"/>
    <p:sldLayoutId id="2147486586" r:id="rId3"/>
    <p:sldLayoutId id="2147486587" r:id="rId4"/>
    <p:sldLayoutId id="2147486588" r:id="rId5"/>
    <p:sldLayoutId id="2147486589" r:id="rId6"/>
    <p:sldLayoutId id="2147486590" r:id="rId7"/>
    <p:sldLayoutId id="2147486591" r:id="rId8"/>
    <p:sldLayoutId id="2147486592" r:id="rId9"/>
    <p:sldLayoutId id="2147486593" r:id="rId10"/>
    <p:sldLayoutId id="2147486594" r:id="rId11"/>
    <p:sldLayoutId id="2147486595" r:id="rId12"/>
  </p:sldLayoutIdLst>
  <p:transition spd="med"/>
  <p:txStyles>
    <p:title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291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39588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56257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72925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89594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06263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22932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39600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15626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7.gi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-8577" y="-19534"/>
            <a:ext cx="9161153" cy="5182568"/>
          </a:xfrm>
          <a:prstGeom prst="rect">
            <a:avLst/>
          </a:prstGeom>
          <a:solidFill>
            <a:srgbClr val="330372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25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6" name="Rectangle"/>
          <p:cNvSpPr/>
          <p:nvPr/>
        </p:nvSpPr>
        <p:spPr>
          <a:xfrm rot="5400000">
            <a:off x="4588409" y="2559844"/>
            <a:ext cx="476250" cy="238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25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7" name="A Fully Featured Cloud…"/>
          <p:cNvSpPr txBox="1"/>
          <p:nvPr/>
        </p:nvSpPr>
        <p:spPr>
          <a:xfrm>
            <a:off x="5294995" y="2333263"/>
            <a:ext cx="2611875" cy="476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i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Deployment Options </a:t>
            </a:r>
          </a:p>
          <a:p>
            <a:pPr defTabSz="308074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i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docs</a:t>
            </a:r>
            <a:r>
              <a:rPr lang="en-US" sz="1200" i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.starlingx.io</a:t>
            </a:r>
            <a:endParaRPr sz="1200" i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89924-60E3-1E4F-89AC-3E47862E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30" y="2333625"/>
            <a:ext cx="2227642" cy="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047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Multi-Region</a:t>
            </a:r>
            <a:endParaRPr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95343D-8026-734C-A8C5-FF5AC9D9CB03}"/>
              </a:ext>
            </a:extLst>
          </p:cNvPr>
          <p:cNvGrpSpPr/>
          <p:nvPr/>
        </p:nvGrpSpPr>
        <p:grpSpPr>
          <a:xfrm>
            <a:off x="4388446" y="1286590"/>
            <a:ext cx="4058236" cy="1615647"/>
            <a:chOff x="1453090" y="1909393"/>
            <a:chExt cx="6095878" cy="2459024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B2E1C5A-D162-6749-B66E-EE85CC3863B1}"/>
                </a:ext>
              </a:extLst>
            </p:cNvPr>
            <p:cNvSpPr/>
            <p:nvPr/>
          </p:nvSpPr>
          <p:spPr bwMode="gray">
            <a:xfrm flipH="1">
              <a:off x="6149967" y="2954262"/>
              <a:ext cx="161045" cy="115688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DC9F495-C327-B84F-A588-8A36813DCBA8}"/>
                </a:ext>
              </a:extLst>
            </p:cNvPr>
            <p:cNvSpPr/>
            <p:nvPr/>
          </p:nvSpPr>
          <p:spPr bwMode="gray">
            <a:xfrm flipH="1">
              <a:off x="6409630" y="3316861"/>
              <a:ext cx="214500" cy="80241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B59270-E611-0149-AAB5-33AE105D824A}"/>
                </a:ext>
              </a:extLst>
            </p:cNvPr>
            <p:cNvSpPr txBox="1"/>
            <p:nvPr/>
          </p:nvSpPr>
          <p:spPr bwMode="black">
            <a:xfrm>
              <a:off x="7011531" y="3294478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C5CBD6-6176-544C-B3C9-7A3F3713294D}"/>
                </a:ext>
              </a:extLst>
            </p:cNvPr>
            <p:cNvSpPr txBox="1"/>
            <p:nvPr/>
          </p:nvSpPr>
          <p:spPr bwMode="black">
            <a:xfrm>
              <a:off x="4614443" y="3097046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3E7F37A-C6A3-C040-9757-AA35127CC7B3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CD6637-34DC-B748-A2C4-10AEF08957BF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3498F03-24EE-994F-A0B1-19DB697031BA}"/>
                </a:ext>
              </a:extLst>
            </p:cNvPr>
            <p:cNvSpPr/>
            <p:nvPr/>
          </p:nvSpPr>
          <p:spPr>
            <a:xfrm>
              <a:off x="3912951" y="2489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DC78715-A7DB-DB45-844E-5E69077C5637}"/>
                </a:ext>
              </a:extLst>
            </p:cNvPr>
            <p:cNvSpPr/>
            <p:nvPr/>
          </p:nvSpPr>
          <p:spPr>
            <a:xfrm>
              <a:off x="4233442" y="2870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1229166-921E-8D4E-815B-5F8B5BAEC130}"/>
                </a:ext>
              </a:extLst>
            </p:cNvPr>
            <p:cNvSpPr/>
            <p:nvPr/>
          </p:nvSpPr>
          <p:spPr>
            <a:xfrm>
              <a:off x="4556173" y="34846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compute-99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F4C0EAC-E843-CD4C-9EB2-2F4DECB5DB84}"/>
                </a:ext>
              </a:extLst>
            </p:cNvPr>
            <p:cNvSpPr/>
            <p:nvPr/>
          </p:nvSpPr>
          <p:spPr>
            <a:xfrm>
              <a:off x="6237049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33AE41D-B7EC-924E-9214-65B932571342}"/>
                </a:ext>
              </a:extLst>
            </p:cNvPr>
            <p:cNvSpPr/>
            <p:nvPr/>
          </p:nvSpPr>
          <p:spPr>
            <a:xfrm>
              <a:off x="6537368" y="306754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06A04D-35DA-7D4B-8179-D019A67E5A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36127" y="1909393"/>
              <a:ext cx="13447" cy="1865215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413CFA-AEDB-CD47-9573-15FA7FD42D2F}"/>
                </a:ext>
              </a:extLst>
            </p:cNvPr>
            <p:cNvCxnSpPr>
              <a:cxnSpLocks/>
              <a:stCxn id="8" idx="1"/>
            </p:cNvCxnSpPr>
            <p:nvPr/>
          </p:nvCxnSpPr>
          <p:spPr bwMode="auto">
            <a:xfrm flipH="1">
              <a:off x="1749574" y="2936413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440511-A842-E749-B8E2-692DFF0D2A28}"/>
                </a:ext>
              </a:extLst>
            </p:cNvPr>
            <p:cNvCxnSpPr>
              <a:cxnSpLocks/>
              <a:stCxn id="9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BEC708-CB95-D14B-B524-F90DACC7CCA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385268" y="4111146"/>
              <a:ext cx="4626264" cy="8132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75157A-8846-A747-998D-F6DD2FC805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105735" y="2180596"/>
              <a:ext cx="1737988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A6A27D-77AB-194E-A891-1B5FF9D69C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9158" y="2306096"/>
              <a:ext cx="1737988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E3D1F85-342E-BB47-A376-21B3D097354C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7B6EEF-DBD1-9442-A467-BD862B5515D1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F58D7ED-AEC7-2941-A111-C2225080166D}"/>
                </a:ext>
              </a:extLst>
            </p:cNvPr>
            <p:cNvSpPr/>
            <p:nvPr/>
          </p:nvSpPr>
          <p:spPr bwMode="gray">
            <a:xfrm flipH="1">
              <a:off x="3806345" y="2722613"/>
              <a:ext cx="153673" cy="13885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5D4E15D-D492-E849-A830-2D90FF7BD0B8}"/>
                </a:ext>
              </a:extLst>
            </p:cNvPr>
            <p:cNvSpPr/>
            <p:nvPr/>
          </p:nvSpPr>
          <p:spPr bwMode="gray">
            <a:xfrm flipH="1">
              <a:off x="4141747" y="3099243"/>
              <a:ext cx="156555" cy="102779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E7464D8-1161-974F-B64E-9CB5EF1F7291}"/>
                </a:ext>
              </a:extLst>
            </p:cNvPr>
            <p:cNvSpPr/>
            <p:nvPr/>
          </p:nvSpPr>
          <p:spPr bwMode="gray">
            <a:xfrm flipH="1">
              <a:off x="4438666" y="3718113"/>
              <a:ext cx="116532" cy="3930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BE17267-A81F-7445-A896-ED449BF7D5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540" y="2180596"/>
              <a:ext cx="0" cy="30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42F70A-8846-4146-8741-6B505C902F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8595" y="2306096"/>
              <a:ext cx="0" cy="183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009D88B-EF3D-4C43-AA44-7A9097B612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211" y="2180596"/>
              <a:ext cx="0" cy="689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3BA2E4-3721-204C-A162-B860DEFE2E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7266" y="2306096"/>
              <a:ext cx="0" cy="56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355F6F-8831-164C-B803-6980AA302D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319" y="2180596"/>
              <a:ext cx="0" cy="130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28111E-0B4B-3B41-8D69-FC7EE9423C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1374" y="2306096"/>
              <a:ext cx="0" cy="117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0A3913-3153-4045-8A93-0F328B0D7274}"/>
                </a:ext>
              </a:extLst>
            </p:cNvPr>
            <p:cNvSpPr txBox="1"/>
            <p:nvPr/>
          </p:nvSpPr>
          <p:spPr bwMode="black">
            <a:xfrm>
              <a:off x="4692921" y="4101407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9BE72B1-D9B6-E240-BDA7-E577E16E2F0E}"/>
                </a:ext>
              </a:extLst>
            </p:cNvPr>
            <p:cNvSpPr txBox="1"/>
            <p:nvPr/>
          </p:nvSpPr>
          <p:spPr bwMode="black">
            <a:xfrm>
              <a:off x="4262000" y="1964438"/>
              <a:ext cx="1076800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00B0F0"/>
                  </a:solidFill>
                  <a:latin typeface="+mn-lt"/>
                </a:rPr>
                <a:t>data network(s)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412687-F25B-494F-8DF0-884D6473E1CF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9B9D18D-E6E9-F245-8B57-71E4619447F3}"/>
              </a:ext>
            </a:extLst>
          </p:cNvPr>
          <p:cNvGrpSpPr/>
          <p:nvPr/>
        </p:nvGrpSpPr>
        <p:grpSpPr>
          <a:xfrm>
            <a:off x="475429" y="3309271"/>
            <a:ext cx="4058236" cy="1579481"/>
            <a:chOff x="1453090" y="1964438"/>
            <a:chExt cx="6095878" cy="2403979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79B0886-C4DD-FD4B-B4E6-0135C51497D4}"/>
                </a:ext>
              </a:extLst>
            </p:cNvPr>
            <p:cNvSpPr/>
            <p:nvPr/>
          </p:nvSpPr>
          <p:spPr bwMode="gray">
            <a:xfrm flipH="1">
              <a:off x="6149967" y="2954262"/>
              <a:ext cx="161045" cy="115688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5106EF2-6227-1344-9666-AB62D9D9E1F4}"/>
                </a:ext>
              </a:extLst>
            </p:cNvPr>
            <p:cNvSpPr/>
            <p:nvPr/>
          </p:nvSpPr>
          <p:spPr bwMode="gray">
            <a:xfrm flipH="1">
              <a:off x="6409630" y="3316861"/>
              <a:ext cx="214500" cy="80241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9ECDCA-B1C5-864C-B801-E054726BF07E}"/>
                </a:ext>
              </a:extLst>
            </p:cNvPr>
            <p:cNvSpPr txBox="1"/>
            <p:nvPr/>
          </p:nvSpPr>
          <p:spPr bwMode="black">
            <a:xfrm>
              <a:off x="7011531" y="3294478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7B8B01-3DE7-7D4A-A882-AA6B6DEF3BA5}"/>
                </a:ext>
              </a:extLst>
            </p:cNvPr>
            <p:cNvSpPr txBox="1"/>
            <p:nvPr/>
          </p:nvSpPr>
          <p:spPr bwMode="black">
            <a:xfrm>
              <a:off x="4614443" y="3097046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3575A5C-22D1-1E40-ACC4-20B94F83D30C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06AC76A1-2C4F-BA48-8B2D-9536D4B5A736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61B3DCA-6139-4842-A4B3-87DD94D6CFD2}"/>
                </a:ext>
              </a:extLst>
            </p:cNvPr>
            <p:cNvSpPr/>
            <p:nvPr/>
          </p:nvSpPr>
          <p:spPr>
            <a:xfrm>
              <a:off x="3912951" y="2489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7ED73BD-6727-FE4C-8174-55F0853C7D9E}"/>
                </a:ext>
              </a:extLst>
            </p:cNvPr>
            <p:cNvSpPr/>
            <p:nvPr/>
          </p:nvSpPr>
          <p:spPr>
            <a:xfrm>
              <a:off x="4233442" y="2870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76B7366-31C8-3545-B7C5-0A0BA2FEA0B4}"/>
                </a:ext>
              </a:extLst>
            </p:cNvPr>
            <p:cNvSpPr/>
            <p:nvPr/>
          </p:nvSpPr>
          <p:spPr>
            <a:xfrm>
              <a:off x="4556173" y="34846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compute-99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02CB8C3F-4E28-3B46-B38E-4B6E6D2962ED}"/>
                </a:ext>
              </a:extLst>
            </p:cNvPr>
            <p:cNvSpPr/>
            <p:nvPr/>
          </p:nvSpPr>
          <p:spPr>
            <a:xfrm>
              <a:off x="6237049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B515D33-B777-FD42-ABD2-CEA2FE02F40B}"/>
                </a:ext>
              </a:extLst>
            </p:cNvPr>
            <p:cNvSpPr/>
            <p:nvPr/>
          </p:nvSpPr>
          <p:spPr>
            <a:xfrm>
              <a:off x="6537368" y="306754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FA7B75-8F6C-EA47-8515-5924F877E9CE}"/>
                </a:ext>
              </a:extLst>
            </p:cNvPr>
            <p:cNvCxnSpPr>
              <a:cxnSpLocks/>
              <a:stCxn id="110" idx="1"/>
            </p:cNvCxnSpPr>
            <p:nvPr/>
          </p:nvCxnSpPr>
          <p:spPr bwMode="auto">
            <a:xfrm flipH="1">
              <a:off x="1749574" y="2936413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1935ED0-2267-C744-AD96-A6363A6B3E3C}"/>
                </a:ext>
              </a:extLst>
            </p:cNvPr>
            <p:cNvCxnSpPr>
              <a:cxnSpLocks/>
              <a:stCxn id="113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ABC16A1-D1AD-3540-9494-9D1F696E6E9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105735" y="2180596"/>
              <a:ext cx="1737988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8887313-12A8-3A45-B5ED-D159F4A9B6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9158" y="2306096"/>
              <a:ext cx="1931854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384B7E-9695-AF43-B7EE-D1F8D7C54205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314C3D5-188E-C347-B354-C503508981D0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09DE71D-FBA3-C440-9044-721F1057661A}"/>
                </a:ext>
              </a:extLst>
            </p:cNvPr>
            <p:cNvSpPr/>
            <p:nvPr/>
          </p:nvSpPr>
          <p:spPr bwMode="gray">
            <a:xfrm flipH="1">
              <a:off x="3806345" y="2722613"/>
              <a:ext cx="153673" cy="13885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CC86BD8-375D-D646-954B-8B61696C84C4}"/>
                </a:ext>
              </a:extLst>
            </p:cNvPr>
            <p:cNvSpPr/>
            <p:nvPr/>
          </p:nvSpPr>
          <p:spPr bwMode="gray">
            <a:xfrm flipH="1">
              <a:off x="4141747" y="3099243"/>
              <a:ext cx="156555" cy="102779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1928DDD-13AF-BC4E-A4A1-900B4C41BB50}"/>
                </a:ext>
              </a:extLst>
            </p:cNvPr>
            <p:cNvSpPr/>
            <p:nvPr/>
          </p:nvSpPr>
          <p:spPr bwMode="gray">
            <a:xfrm flipH="1">
              <a:off x="4438666" y="3718113"/>
              <a:ext cx="116532" cy="3930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377168B-FE8C-014F-BF9D-F3227CEB60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540" y="2180596"/>
              <a:ext cx="0" cy="30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60E62BF-DE3E-9C44-97A4-188FD48253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8595" y="2306096"/>
              <a:ext cx="0" cy="183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7BBDB9B-D5DA-3D4F-9D10-58F664903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211" y="2180596"/>
              <a:ext cx="0" cy="689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FBC419B-5159-6946-9E3D-E963711277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7266" y="2306096"/>
              <a:ext cx="0" cy="56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E49D1F8-2AC1-FF44-88E1-6B89BCEAE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319" y="2180596"/>
              <a:ext cx="0" cy="130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3DD2BB-AF50-9F46-BB3D-5260DB39FD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1374" y="2306096"/>
              <a:ext cx="0" cy="117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C08F36F-F47B-5647-AEE3-C521DDC2DD0D}"/>
                </a:ext>
              </a:extLst>
            </p:cNvPr>
            <p:cNvSpPr txBox="1"/>
            <p:nvPr/>
          </p:nvSpPr>
          <p:spPr bwMode="black">
            <a:xfrm>
              <a:off x="4450530" y="4101407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76D069A-5DDF-BD4C-989D-7AAA33C3C513}"/>
                </a:ext>
              </a:extLst>
            </p:cNvPr>
            <p:cNvSpPr txBox="1"/>
            <p:nvPr/>
          </p:nvSpPr>
          <p:spPr bwMode="black">
            <a:xfrm>
              <a:off x="4472463" y="1964438"/>
              <a:ext cx="1076800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00B0F0"/>
                  </a:solidFill>
                  <a:latin typeface="+mn-lt"/>
                </a:rPr>
                <a:t>data network(s)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CD6325-3D68-9749-B103-FF78DAE3ADEA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sp>
        <p:nvSpPr>
          <p:cNvPr id="144" name="Cloud">
            <a:extLst>
              <a:ext uri="{FF2B5EF4-FFF2-40B4-BE49-F238E27FC236}">
                <a16:creationId xmlns:a16="http://schemas.microsoft.com/office/drawing/2014/main" id="{2BD18E3B-6800-5446-B47A-9CDC8C35051B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95620" y="1019726"/>
            <a:ext cx="954376" cy="39349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</a:t>
            </a:r>
            <a:b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</a:b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OAM Network</a:t>
            </a:r>
          </a:p>
        </p:txBody>
      </p:sp>
      <p:pic>
        <p:nvPicPr>
          <p:cNvPr id="145" name="Picture 76" descr="vr_grey">
            <a:extLst>
              <a:ext uri="{FF2B5EF4-FFF2-40B4-BE49-F238E27FC236}">
                <a16:creationId xmlns:a16="http://schemas.microsoft.com/office/drawing/2014/main" id="{2AD99EAC-C503-7C41-BBD5-0CFCD6C2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53730" y="139320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Cloud">
            <a:extLst>
              <a:ext uri="{FF2B5EF4-FFF2-40B4-BE49-F238E27FC236}">
                <a16:creationId xmlns:a16="http://schemas.microsoft.com/office/drawing/2014/main" id="{70F6F880-3412-764A-BE28-A8742804D71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23412" y="267855"/>
            <a:ext cx="5264773" cy="590301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147" name="Picture 76" descr="vr_grey">
            <a:extLst>
              <a:ext uri="{FF2B5EF4-FFF2-40B4-BE49-F238E27FC236}">
                <a16:creationId xmlns:a16="http://schemas.microsoft.com/office/drawing/2014/main" id="{2396955A-51F1-A747-9138-8B507A43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6969462" y="602255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76" descr="vr_grey">
            <a:extLst>
              <a:ext uri="{FF2B5EF4-FFF2-40B4-BE49-F238E27FC236}">
                <a16:creationId xmlns:a16="http://schemas.microsoft.com/office/drawing/2014/main" id="{BD75D947-610A-064C-BF16-32C55D27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7245809" y="64348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3ED6C1-7D61-C349-AC7E-9FE91F7DEA78}"/>
              </a:ext>
            </a:extLst>
          </p:cNvPr>
          <p:cNvGrpSpPr/>
          <p:nvPr/>
        </p:nvGrpSpPr>
        <p:grpSpPr>
          <a:xfrm>
            <a:off x="4304833" y="1078937"/>
            <a:ext cx="4141850" cy="1779757"/>
            <a:chOff x="4304833" y="1078937"/>
            <a:chExt cx="4141850" cy="177975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3554C0A-547A-444B-8F63-6B4646747BE3}"/>
                </a:ext>
              </a:extLst>
            </p:cNvPr>
            <p:cNvSpPr/>
            <p:nvPr/>
          </p:nvSpPr>
          <p:spPr bwMode="gray">
            <a:xfrm>
              <a:off x="4304833" y="1118650"/>
              <a:ext cx="4141850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B008B9-DBA9-8A46-8626-FCA6D1639D8D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596912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Primary Region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686653-A15F-4245-B586-0607203F3B1B}"/>
              </a:ext>
            </a:extLst>
          </p:cNvPr>
          <p:cNvGrpSpPr/>
          <p:nvPr/>
        </p:nvGrpSpPr>
        <p:grpSpPr>
          <a:xfrm>
            <a:off x="325193" y="3096302"/>
            <a:ext cx="4509715" cy="1779757"/>
            <a:chOff x="4304832" y="1078937"/>
            <a:chExt cx="4509715" cy="1779757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E0B36F1E-259B-1F49-98BC-76BA74B4F4B5}"/>
                </a:ext>
              </a:extLst>
            </p:cNvPr>
            <p:cNvSpPr/>
            <p:nvPr/>
          </p:nvSpPr>
          <p:spPr bwMode="gray">
            <a:xfrm>
              <a:off x="4304832" y="1118650"/>
              <a:ext cx="4509715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137ACDB-8781-2D4B-9381-40722699076E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869423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Secondary Region</a:t>
              </a:r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5283E16-9113-9B4F-B3C1-63286A2A1B44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1290" y="2743644"/>
            <a:ext cx="8427" cy="199185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3" name="Picture 76" descr="vr_grey">
            <a:extLst>
              <a:ext uri="{FF2B5EF4-FFF2-40B4-BE49-F238E27FC236}">
                <a16:creationId xmlns:a16="http://schemas.microsoft.com/office/drawing/2014/main" id="{0992ED8D-68F4-E440-9CFD-B509CDAE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163658" y="741135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76" descr="vr_grey">
            <a:extLst>
              <a:ext uri="{FF2B5EF4-FFF2-40B4-BE49-F238E27FC236}">
                <a16:creationId xmlns:a16="http://schemas.microsoft.com/office/drawing/2014/main" id="{4D6F8855-DFE2-BF40-A0F0-78F969F2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440005" y="78236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6A4497-07D4-1A44-A8DA-FC971A572C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84220" y="4725062"/>
            <a:ext cx="7174833" cy="1683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0DBEF3C-F59D-9144-9132-8D97D5B945CC}"/>
              </a:ext>
            </a:extLst>
          </p:cNvPr>
          <p:cNvCxnSpPr>
            <a:cxnSpLocks/>
          </p:cNvCxnSpPr>
          <p:nvPr/>
        </p:nvCxnSpPr>
        <p:spPr bwMode="auto">
          <a:xfrm>
            <a:off x="643346" y="1533056"/>
            <a:ext cx="29026" cy="292609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92B3776-7892-7A4B-8426-B0CE219ACF0D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909" y="1704240"/>
            <a:ext cx="3949981" cy="3034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0374E6F-CB30-FE4C-BD06-9AF4176B5026}"/>
              </a:ext>
            </a:extLst>
          </p:cNvPr>
          <p:cNvCxnSpPr>
            <a:cxnSpLocks/>
            <a:stCxn id="147" idx="0"/>
          </p:cNvCxnSpPr>
          <p:nvPr/>
        </p:nvCxnSpPr>
        <p:spPr bwMode="auto">
          <a:xfrm flipH="1">
            <a:off x="7089837" y="777034"/>
            <a:ext cx="3977" cy="67833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9061F65-984B-8D43-838B-6FAD2F2C1821}"/>
              </a:ext>
            </a:extLst>
          </p:cNvPr>
          <p:cNvCxnSpPr>
            <a:cxnSpLocks/>
            <a:stCxn id="148" idx="0"/>
          </p:cNvCxnSpPr>
          <p:nvPr/>
        </p:nvCxnSpPr>
        <p:spPr bwMode="auto">
          <a:xfrm>
            <a:off x="7370161" y="818263"/>
            <a:ext cx="0" cy="72191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D959808-33A6-604F-96AA-6431EF2B49AA}"/>
              </a:ext>
            </a:extLst>
          </p:cNvPr>
          <p:cNvCxnSpPr>
            <a:cxnSpLocks/>
            <a:stCxn id="153" idx="0"/>
          </p:cNvCxnSpPr>
          <p:nvPr/>
        </p:nvCxnSpPr>
        <p:spPr bwMode="auto">
          <a:xfrm flipH="1">
            <a:off x="3267657" y="915914"/>
            <a:ext cx="20353" cy="252971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F4ECEC7-ABD7-8243-AA7F-CAD562950745}"/>
              </a:ext>
            </a:extLst>
          </p:cNvPr>
          <p:cNvCxnSpPr>
            <a:cxnSpLocks/>
            <a:stCxn id="154" idx="0"/>
          </p:cNvCxnSpPr>
          <p:nvPr/>
        </p:nvCxnSpPr>
        <p:spPr bwMode="auto">
          <a:xfrm flipH="1">
            <a:off x="3555124" y="957143"/>
            <a:ext cx="9233" cy="259550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4436F7B-7E56-1541-847F-F5441538A725}"/>
              </a:ext>
            </a:extLst>
          </p:cNvPr>
          <p:cNvGrpSpPr/>
          <p:nvPr/>
        </p:nvGrpSpPr>
        <p:grpSpPr>
          <a:xfrm>
            <a:off x="5614611" y="3318515"/>
            <a:ext cx="3452064" cy="1579481"/>
            <a:chOff x="1453090" y="1964438"/>
            <a:chExt cx="5185347" cy="2403979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83F9B18-ED2A-7B4E-8BEB-43DE41C34FFC}"/>
                </a:ext>
              </a:extLst>
            </p:cNvPr>
            <p:cNvSpPr txBox="1"/>
            <p:nvPr/>
          </p:nvSpPr>
          <p:spPr bwMode="black">
            <a:xfrm>
              <a:off x="4614443" y="3097046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9C7C96BF-33EE-AF48-A035-8D930379965A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13C57759-3FB0-D946-97F1-2549DBAD5D46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AC42DE5-DA4C-2F4A-8519-DD55533A4406}"/>
                </a:ext>
              </a:extLst>
            </p:cNvPr>
            <p:cNvSpPr/>
            <p:nvPr/>
          </p:nvSpPr>
          <p:spPr>
            <a:xfrm>
              <a:off x="3912951" y="2489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BADBBF89-919C-9745-BCDD-23B4FE84384D}"/>
                </a:ext>
              </a:extLst>
            </p:cNvPr>
            <p:cNvSpPr/>
            <p:nvPr/>
          </p:nvSpPr>
          <p:spPr>
            <a:xfrm>
              <a:off x="4233442" y="2870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C01AFF4A-B516-2B4E-9BBE-93FAF10E4168}"/>
                </a:ext>
              </a:extLst>
            </p:cNvPr>
            <p:cNvSpPr/>
            <p:nvPr/>
          </p:nvSpPr>
          <p:spPr>
            <a:xfrm>
              <a:off x="4556173" y="34846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compute-99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F2A517-E2A4-8F4B-8127-382C107DC9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9775" y="2936414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9AE1F53-1F26-1E49-8387-3BD4CC25327D}"/>
                </a:ext>
              </a:extLst>
            </p:cNvPr>
            <p:cNvCxnSpPr>
              <a:cxnSpLocks/>
              <a:stCxn id="181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B6C8930-CDC0-484F-9187-FD43A8DDFEB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105735" y="2180596"/>
              <a:ext cx="2345869" cy="36782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C3B51C5-C48C-E045-B297-EF1858D2788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79158" y="2306096"/>
              <a:ext cx="2259279" cy="14689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5E0F1A2B-EEB6-3F41-8408-1C45F8F1BDF6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F01653E-59D4-BE46-8E05-DD4D7DDE6108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645DE1C-C567-FC4C-B5D0-94B7E03B937F}"/>
                </a:ext>
              </a:extLst>
            </p:cNvPr>
            <p:cNvSpPr/>
            <p:nvPr/>
          </p:nvSpPr>
          <p:spPr bwMode="gray">
            <a:xfrm flipH="1">
              <a:off x="3806345" y="2722613"/>
              <a:ext cx="153673" cy="13885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0992B06-5871-B443-B101-82CC3C8491C1}"/>
                </a:ext>
              </a:extLst>
            </p:cNvPr>
            <p:cNvSpPr/>
            <p:nvPr/>
          </p:nvSpPr>
          <p:spPr bwMode="gray">
            <a:xfrm flipH="1">
              <a:off x="4141747" y="3099243"/>
              <a:ext cx="156555" cy="102779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460F82-60B1-9C4B-AC3A-6C64EE61F4C6}"/>
                </a:ext>
              </a:extLst>
            </p:cNvPr>
            <p:cNvSpPr/>
            <p:nvPr/>
          </p:nvSpPr>
          <p:spPr bwMode="gray">
            <a:xfrm flipH="1">
              <a:off x="4438666" y="3718113"/>
              <a:ext cx="116532" cy="3930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6BF518-10C7-434D-A99E-FBA0438510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540" y="2180596"/>
              <a:ext cx="0" cy="30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3CF95AD-61C3-6A4A-BAC2-593414D412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8595" y="2306096"/>
              <a:ext cx="0" cy="183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C85A1F2-D179-2048-AD0C-E4B1701BAE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211" y="2180596"/>
              <a:ext cx="0" cy="689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F973293-E359-304D-9B8A-6F6FD79344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7266" y="2306096"/>
              <a:ext cx="0" cy="56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DA87FD-92CA-3746-862F-00576AE0DD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319" y="2180596"/>
              <a:ext cx="0" cy="130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E63EA4A-BAE9-4144-847E-2E0D58E2D9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1374" y="2306096"/>
              <a:ext cx="0" cy="117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38E28D8-9363-F942-A9AC-46F892D777D5}"/>
                </a:ext>
              </a:extLst>
            </p:cNvPr>
            <p:cNvSpPr txBox="1"/>
            <p:nvPr/>
          </p:nvSpPr>
          <p:spPr bwMode="black">
            <a:xfrm>
              <a:off x="4450530" y="4101407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E3C14FD-CFE2-F44E-9B39-0219D681B77E}"/>
                </a:ext>
              </a:extLst>
            </p:cNvPr>
            <p:cNvSpPr txBox="1"/>
            <p:nvPr/>
          </p:nvSpPr>
          <p:spPr bwMode="black">
            <a:xfrm>
              <a:off x="4472463" y="1964438"/>
              <a:ext cx="1076800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00B0F0"/>
                  </a:solidFill>
                  <a:latin typeface="+mn-lt"/>
                </a:rPr>
                <a:t>data network(s)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65D78DE-1C4C-0E4D-B1C5-876FE676DE14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93541A-C0AE-C04C-B435-B4F733CE6075}"/>
              </a:ext>
            </a:extLst>
          </p:cNvPr>
          <p:cNvGrpSpPr/>
          <p:nvPr/>
        </p:nvGrpSpPr>
        <p:grpSpPr>
          <a:xfrm>
            <a:off x="5399339" y="3093401"/>
            <a:ext cx="3667336" cy="1779757"/>
            <a:chOff x="4304833" y="1078937"/>
            <a:chExt cx="3667336" cy="1779757"/>
          </a:xfrm>
        </p:grpSpPr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A1777CE3-718B-FC40-A312-6AA48A481871}"/>
                </a:ext>
              </a:extLst>
            </p:cNvPr>
            <p:cNvSpPr/>
            <p:nvPr/>
          </p:nvSpPr>
          <p:spPr bwMode="gray">
            <a:xfrm>
              <a:off x="4304833" y="1118650"/>
              <a:ext cx="3667336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48BEDE4-669F-8A44-A977-63877E6EFD02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869423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Secondary Region</a:t>
              </a:r>
            </a:p>
          </p:txBody>
        </p: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BED99D5-E773-8042-8E96-AA3AABB34B28}"/>
              </a:ext>
            </a:extLst>
          </p:cNvPr>
          <p:cNvCxnSpPr>
            <a:cxnSpLocks/>
          </p:cNvCxnSpPr>
          <p:nvPr/>
        </p:nvCxnSpPr>
        <p:spPr bwMode="auto">
          <a:xfrm flipH="1">
            <a:off x="8707730" y="2837635"/>
            <a:ext cx="5300" cy="63724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A57A189-DDF8-0542-A6C6-29A330DB2291}"/>
              </a:ext>
            </a:extLst>
          </p:cNvPr>
          <p:cNvCxnSpPr>
            <a:cxnSpLocks/>
          </p:cNvCxnSpPr>
          <p:nvPr/>
        </p:nvCxnSpPr>
        <p:spPr bwMode="auto">
          <a:xfrm>
            <a:off x="8989377" y="2878864"/>
            <a:ext cx="0" cy="68542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D07F256-8DCF-6C48-BA18-A888599C37DE}"/>
              </a:ext>
            </a:extLst>
          </p:cNvPr>
          <p:cNvGrpSpPr/>
          <p:nvPr/>
        </p:nvGrpSpPr>
        <p:grpSpPr>
          <a:xfrm>
            <a:off x="4815392" y="1292565"/>
            <a:ext cx="1019327" cy="583468"/>
            <a:chOff x="1618144" y="2233860"/>
            <a:chExt cx="1019327" cy="58346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C0504C7-ACE3-A04C-B999-C265657145D6}"/>
                </a:ext>
              </a:extLst>
            </p:cNvPr>
            <p:cNvSpPr/>
            <p:nvPr/>
          </p:nvSpPr>
          <p:spPr bwMode="gray">
            <a:xfrm>
              <a:off x="1618144" y="2361698"/>
              <a:ext cx="1019327" cy="4556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9E6E2B2-1ABE-874E-B260-B25849CAFDF6}"/>
                </a:ext>
              </a:extLst>
            </p:cNvPr>
            <p:cNvGrpSpPr/>
            <p:nvPr/>
          </p:nvGrpSpPr>
          <p:grpSpPr>
            <a:xfrm>
              <a:off x="1623788" y="2448276"/>
              <a:ext cx="290686" cy="259241"/>
              <a:chOff x="1254941" y="1943209"/>
              <a:chExt cx="574103" cy="495033"/>
            </a:xfrm>
          </p:grpSpPr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A8C30F16-7F85-5C45-9F89-1B126C41A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983" b="93590" l="9362" r="89362">
                            <a14:foregroundMark x1="34894" y1="39744" x2="34894" y2="39744"/>
                            <a14:foregroundMark x1="37872" y1="41880" x2="37872" y2="41880"/>
                            <a14:foregroundMark x1="39149" y1="48291" x2="39149" y2="48718"/>
                            <a14:foregroundMark x1="42128" y1="57692" x2="42553" y2="58547"/>
                            <a14:foregroundMark x1="38723" y1="58547" x2="38723" y2="58547"/>
                            <a14:foregroundMark x1="34894" y1="58120" x2="32340" y2="57265"/>
                            <a14:foregroundMark x1="28936" y1="50427" x2="28936" y2="50427"/>
                            <a14:foregroundMark x1="29362" y1="55983" x2="29362" y2="55983"/>
                            <a14:foregroundMark x1="41702" y1="51709" x2="41702" y2="51709"/>
                            <a14:foregroundMark x1="41277" y1="48291" x2="41277" y2="48291"/>
                            <a14:foregroundMark x1="38298" y1="44872" x2="38298" y2="44872"/>
                            <a14:foregroundMark x1="39574" y1="43162" x2="39574" y2="43162"/>
                            <a14:foregroundMark x1="66383" y1="47436" x2="66383" y2="47436"/>
                            <a14:foregroundMark x1="69362" y1="43590" x2="69362" y2="43590"/>
                            <a14:foregroundMark x1="78298" y1="46154" x2="78298" y2="48291"/>
                            <a14:foregroundMark x1="77447" y1="52564" x2="77447" y2="52564"/>
                            <a14:foregroundMark x1="74894" y1="56838" x2="65106" y2="55556"/>
                            <a14:foregroundMark x1="64681" y1="47436" x2="75745" y2="43590"/>
                            <a14:foregroundMark x1="72766" y1="42308" x2="70638" y2="39744"/>
                            <a14:foregroundMark x1="10213" y1="65812" x2="10213" y2="65812"/>
                            <a14:foregroundMark x1="53191" y1="91026" x2="53191" y2="91026"/>
                            <a14:foregroundMark x1="52340" y1="93590" x2="52340" y2="93590"/>
                            <a14:foregroundMark x1="88511" y1="68803" x2="88511" y2="68803"/>
                            <a14:foregroundMark x1="72766" y1="8120" x2="72766" y2="8120"/>
                            <a14:foregroundMark x1="34043" y1="6838" x2="34043" y2="6838"/>
                            <a14:foregroundMark x1="72766" y1="5983" x2="72766" y2="59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9694" y="1943209"/>
                <a:ext cx="419350" cy="417565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2A53AEC-D1DE-0145-90F0-241D53E7F8E9}"/>
                  </a:ext>
                </a:extLst>
              </p:cNvPr>
              <p:cNvSpPr txBox="1"/>
              <p:nvPr/>
            </p:nvSpPr>
            <p:spPr bwMode="black">
              <a:xfrm>
                <a:off x="1254941" y="2262810"/>
                <a:ext cx="413893" cy="175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glance</a:t>
                </a: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A8877B0-6541-204D-8C99-03B1FCB0DB1E}"/>
                </a:ext>
              </a:extLst>
            </p:cNvPr>
            <p:cNvGrpSpPr/>
            <p:nvPr/>
          </p:nvGrpSpPr>
          <p:grpSpPr>
            <a:xfrm>
              <a:off x="1828663" y="2391450"/>
              <a:ext cx="592611" cy="388497"/>
              <a:chOff x="1653318" y="1897349"/>
              <a:chExt cx="833879" cy="595141"/>
            </a:xfrm>
          </p:grpSpPr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1FDDA6D7-9992-2D49-88EE-CB9188B182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5080" b="33080"/>
              <a:stretch/>
            </p:blipFill>
            <p:spPr>
              <a:xfrm>
                <a:off x="1653318" y="1897349"/>
                <a:ext cx="833879" cy="500326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B6C71CA-5986-1B4F-AB5E-FF8EDEE9F7D9}"/>
                  </a:ext>
                </a:extLst>
              </p:cNvPr>
              <p:cNvSpPr txBox="1"/>
              <p:nvPr/>
            </p:nvSpPr>
            <p:spPr bwMode="black">
              <a:xfrm>
                <a:off x="1787381" y="2317058"/>
                <a:ext cx="494047" cy="175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keystone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1B4F63C-3E77-5246-A875-B6E9A0CD79F6}"/>
                </a:ext>
              </a:extLst>
            </p:cNvPr>
            <p:cNvGrpSpPr/>
            <p:nvPr/>
          </p:nvGrpSpPr>
          <p:grpSpPr>
            <a:xfrm>
              <a:off x="2266546" y="2331551"/>
              <a:ext cx="320325" cy="443592"/>
              <a:chOff x="2332037" y="1872086"/>
              <a:chExt cx="439066" cy="631671"/>
            </a:xfrm>
          </p:grpSpPr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ED61A0E2-1D42-344B-A6C4-E1B85102B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" r="66336"/>
              <a:stretch/>
            </p:blipFill>
            <p:spPr>
              <a:xfrm>
                <a:off x="2368763" y="1872086"/>
                <a:ext cx="402340" cy="625452"/>
              </a:xfrm>
              <a:prstGeom prst="rect">
                <a:avLst/>
              </a:prstGeom>
            </p:spPr>
          </p:pic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03E077E-F39F-0B49-BFEB-4D3AA82A3AD1}"/>
                  </a:ext>
                </a:extLst>
              </p:cNvPr>
              <p:cNvSpPr txBox="1"/>
              <p:nvPr/>
            </p:nvSpPr>
            <p:spPr bwMode="black">
              <a:xfrm>
                <a:off x="2332037" y="2328324"/>
                <a:ext cx="396262" cy="175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cinder</a:t>
                </a: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5253288-62B4-0741-83A4-7073D4A2366C}"/>
                </a:ext>
              </a:extLst>
            </p:cNvPr>
            <p:cNvSpPr txBox="1"/>
            <p:nvPr/>
          </p:nvSpPr>
          <p:spPr bwMode="black">
            <a:xfrm>
              <a:off x="1819685" y="2233860"/>
              <a:ext cx="72648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shared services</a:t>
              </a:r>
            </a:p>
          </p:txBody>
        </p:sp>
      </p:grpSp>
      <p:sp>
        <p:nvSpPr>
          <p:cNvPr id="231" name="Folded Corner 230">
            <a:extLst>
              <a:ext uri="{FF2B5EF4-FFF2-40B4-BE49-F238E27FC236}">
                <a16:creationId xmlns:a16="http://schemas.microsoft.com/office/drawing/2014/main" id="{A8DA2BA0-B0FC-9042-87C2-3AE3ACD1DBD6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49BC61-CD24-AF4A-B4F7-114CF7C15F04}"/>
              </a:ext>
            </a:extLst>
          </p:cNvPr>
          <p:cNvCxnSpPr>
            <a:cxnSpLocks/>
          </p:cNvCxnSpPr>
          <p:nvPr/>
        </p:nvCxnSpPr>
        <p:spPr bwMode="auto">
          <a:xfrm>
            <a:off x="5789730" y="2904265"/>
            <a:ext cx="15763" cy="164958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06A6D62-42A1-4D4E-BDF7-6FA318D3038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0862" y="3007685"/>
            <a:ext cx="5142266" cy="658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4388BF30-BB10-1A41-8EC5-1850BE6CA173}"/>
              </a:ext>
            </a:extLst>
          </p:cNvPr>
          <p:cNvSpPr/>
          <p:nvPr/>
        </p:nvSpPr>
        <p:spPr bwMode="gray">
          <a:xfrm>
            <a:off x="1203311" y="536699"/>
            <a:ext cx="6957355" cy="4412717"/>
          </a:xfrm>
          <a:prstGeom prst="noSmoking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F6F6C-580E-6C4E-86F9-732FD3CBB8E6}"/>
              </a:ext>
            </a:extLst>
          </p:cNvPr>
          <p:cNvSpPr txBox="1"/>
          <p:nvPr/>
        </p:nvSpPr>
        <p:spPr bwMode="black">
          <a:xfrm>
            <a:off x="1847550" y="-26428"/>
            <a:ext cx="5333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At least temporarily, not supporting this in R2.</a:t>
            </a:r>
          </a:p>
        </p:txBody>
      </p:sp>
    </p:spTree>
    <p:extLst>
      <p:ext uri="{BB962C8B-B14F-4D97-AF65-F5344CB8AC3E}">
        <p14:creationId xmlns:p14="http://schemas.microsoft.com/office/powerpoint/2010/main" val="16990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16F94A0-E2E1-5D49-A6BA-2B966FD31854}"/>
              </a:ext>
            </a:extLst>
          </p:cNvPr>
          <p:cNvGrpSpPr/>
          <p:nvPr/>
        </p:nvGrpSpPr>
        <p:grpSpPr>
          <a:xfrm>
            <a:off x="91147" y="591912"/>
            <a:ext cx="9010518" cy="4417155"/>
            <a:chOff x="571500" y="406400"/>
            <a:chExt cx="7988300" cy="4330700"/>
          </a:xfrm>
        </p:grpSpPr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623574E5-B03C-2140-A2D1-32DF0112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406400"/>
              <a:ext cx="7988300" cy="4330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BF698D3-045F-DE48-BC0F-A6BBCE67C485}"/>
                </a:ext>
              </a:extLst>
            </p:cNvPr>
            <p:cNvSpPr/>
            <p:nvPr/>
          </p:nvSpPr>
          <p:spPr bwMode="gray">
            <a:xfrm>
              <a:off x="571500" y="406400"/>
              <a:ext cx="7988300" cy="4330700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defTabSz="914400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FFFFFF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95343D-8026-734C-A8C5-FF5AC9D9CB03}"/>
              </a:ext>
            </a:extLst>
          </p:cNvPr>
          <p:cNvGrpSpPr/>
          <p:nvPr/>
        </p:nvGrpSpPr>
        <p:grpSpPr>
          <a:xfrm>
            <a:off x="4388446" y="1286590"/>
            <a:ext cx="3203038" cy="1483817"/>
            <a:chOff x="1453090" y="1909393"/>
            <a:chExt cx="4811284" cy="225837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B2E1C5A-D162-6749-B66E-EE85CC3863B1}"/>
                </a:ext>
              </a:extLst>
            </p:cNvPr>
            <p:cNvSpPr/>
            <p:nvPr/>
          </p:nvSpPr>
          <p:spPr bwMode="gray">
            <a:xfrm flipH="1">
              <a:off x="4814594" y="2954262"/>
              <a:ext cx="161045" cy="1156886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DC9F495-C327-B84F-A588-8A36813DCBA8}"/>
                </a:ext>
              </a:extLst>
            </p:cNvPr>
            <p:cNvSpPr/>
            <p:nvPr/>
          </p:nvSpPr>
          <p:spPr bwMode="gray">
            <a:xfrm flipH="1">
              <a:off x="5074256" y="3316862"/>
              <a:ext cx="214500" cy="80241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B59270-E611-0149-AAB5-33AE105D824A}"/>
                </a:ext>
              </a:extLst>
            </p:cNvPr>
            <p:cNvSpPr txBox="1"/>
            <p:nvPr/>
          </p:nvSpPr>
          <p:spPr bwMode="black">
            <a:xfrm>
              <a:off x="5486055" y="3335019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3E7F37A-C6A3-C040-9757-AA35127CC7B3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CD6637-34DC-B748-A2C4-10AEF08957BF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F4C0EAC-E843-CD4C-9EB2-2F4DECB5DB84}"/>
                </a:ext>
              </a:extLst>
            </p:cNvPr>
            <p:cNvSpPr/>
            <p:nvPr/>
          </p:nvSpPr>
          <p:spPr>
            <a:xfrm>
              <a:off x="4901675" y="2702914"/>
              <a:ext cx="968189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33AE41D-B7EC-924E-9214-65B932571342}"/>
                </a:ext>
              </a:extLst>
            </p:cNvPr>
            <p:cNvSpPr/>
            <p:nvPr/>
          </p:nvSpPr>
          <p:spPr>
            <a:xfrm>
              <a:off x="5201995" y="3067543"/>
              <a:ext cx="968189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06A04D-35DA-7D4B-8179-D019A67E5A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36127" y="1909393"/>
              <a:ext cx="13447" cy="1865215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413CFA-AEDB-CD47-9573-15FA7FD42D2F}"/>
                </a:ext>
              </a:extLst>
            </p:cNvPr>
            <p:cNvCxnSpPr>
              <a:cxnSpLocks/>
              <a:stCxn id="8" idx="1"/>
            </p:cNvCxnSpPr>
            <p:nvPr/>
          </p:nvCxnSpPr>
          <p:spPr bwMode="auto">
            <a:xfrm flipH="1">
              <a:off x="1749574" y="2936413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440511-A842-E749-B8E2-692DFF0D2A28}"/>
                </a:ext>
              </a:extLst>
            </p:cNvPr>
            <p:cNvCxnSpPr>
              <a:cxnSpLocks/>
              <a:stCxn id="9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BEC708-CB95-D14B-B524-F90DACC7CCA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23722" y="4101619"/>
              <a:ext cx="4140652" cy="24363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E3D1F85-342E-BB47-A376-21B3D097354C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7B6EEF-DBD1-9442-A467-BD862B5515D1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0A3913-3153-4045-8A93-0F328B0D7274}"/>
                </a:ext>
              </a:extLst>
            </p:cNvPr>
            <p:cNvSpPr txBox="1"/>
            <p:nvPr/>
          </p:nvSpPr>
          <p:spPr bwMode="black">
            <a:xfrm>
              <a:off x="3407611" y="3900761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412687-F25B-494F-8DF0-884D6473E1CF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9B9D18D-E6E9-F245-8B57-71E4619447F3}"/>
              </a:ext>
            </a:extLst>
          </p:cNvPr>
          <p:cNvGrpSpPr/>
          <p:nvPr/>
        </p:nvGrpSpPr>
        <p:grpSpPr>
          <a:xfrm>
            <a:off x="475429" y="3309271"/>
            <a:ext cx="4058236" cy="1440168"/>
            <a:chOff x="1453090" y="1964438"/>
            <a:chExt cx="6095878" cy="2191944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79B0886-C4DD-FD4B-B4E6-0135C51497D4}"/>
                </a:ext>
              </a:extLst>
            </p:cNvPr>
            <p:cNvSpPr/>
            <p:nvPr/>
          </p:nvSpPr>
          <p:spPr bwMode="gray">
            <a:xfrm flipH="1">
              <a:off x="6149967" y="2954262"/>
              <a:ext cx="161045" cy="115688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5106EF2-6227-1344-9666-AB62D9D9E1F4}"/>
                </a:ext>
              </a:extLst>
            </p:cNvPr>
            <p:cNvSpPr/>
            <p:nvPr/>
          </p:nvSpPr>
          <p:spPr bwMode="gray">
            <a:xfrm flipH="1">
              <a:off x="6409630" y="3316861"/>
              <a:ext cx="214500" cy="80241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9ECDCA-B1C5-864C-B801-E054726BF07E}"/>
                </a:ext>
              </a:extLst>
            </p:cNvPr>
            <p:cNvSpPr txBox="1"/>
            <p:nvPr/>
          </p:nvSpPr>
          <p:spPr bwMode="black">
            <a:xfrm>
              <a:off x="7011531" y="3294478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7B8B01-3DE7-7D4A-A882-AA6B6DEF3BA5}"/>
                </a:ext>
              </a:extLst>
            </p:cNvPr>
            <p:cNvSpPr txBox="1"/>
            <p:nvPr/>
          </p:nvSpPr>
          <p:spPr bwMode="black">
            <a:xfrm>
              <a:off x="4614443" y="3097046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3575A5C-22D1-1E40-ACC4-20B94F83D30C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06AC76A1-2C4F-BA48-8B2D-9536D4B5A736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61B3DCA-6139-4842-A4B3-87DD94D6CFD2}"/>
                </a:ext>
              </a:extLst>
            </p:cNvPr>
            <p:cNvSpPr/>
            <p:nvPr/>
          </p:nvSpPr>
          <p:spPr>
            <a:xfrm>
              <a:off x="3912951" y="2489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7ED73BD-6727-FE4C-8174-55F0853C7D9E}"/>
                </a:ext>
              </a:extLst>
            </p:cNvPr>
            <p:cNvSpPr/>
            <p:nvPr/>
          </p:nvSpPr>
          <p:spPr>
            <a:xfrm>
              <a:off x="4233442" y="2870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76B7366-31C8-3545-B7C5-0A0BA2FEA0B4}"/>
                </a:ext>
              </a:extLst>
            </p:cNvPr>
            <p:cNvSpPr/>
            <p:nvPr/>
          </p:nvSpPr>
          <p:spPr>
            <a:xfrm>
              <a:off x="4556173" y="34846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compute-99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02CB8C3F-4E28-3B46-B38E-4B6E6D2962ED}"/>
                </a:ext>
              </a:extLst>
            </p:cNvPr>
            <p:cNvSpPr/>
            <p:nvPr/>
          </p:nvSpPr>
          <p:spPr>
            <a:xfrm>
              <a:off x="6237049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B515D33-B777-FD42-ABD2-CEA2FE02F40B}"/>
                </a:ext>
              </a:extLst>
            </p:cNvPr>
            <p:cNvSpPr/>
            <p:nvPr/>
          </p:nvSpPr>
          <p:spPr>
            <a:xfrm>
              <a:off x="6537368" y="306754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storage-1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FA7B75-8F6C-EA47-8515-5924F877E9CE}"/>
                </a:ext>
              </a:extLst>
            </p:cNvPr>
            <p:cNvCxnSpPr>
              <a:cxnSpLocks/>
              <a:stCxn id="110" idx="1"/>
            </p:cNvCxnSpPr>
            <p:nvPr/>
          </p:nvCxnSpPr>
          <p:spPr bwMode="auto">
            <a:xfrm flipH="1">
              <a:off x="1749574" y="2936413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1935ED0-2267-C744-AD96-A6363A6B3E3C}"/>
                </a:ext>
              </a:extLst>
            </p:cNvPr>
            <p:cNvCxnSpPr>
              <a:cxnSpLocks/>
              <a:stCxn id="113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ABC16A1-D1AD-3540-9494-9D1F696E6E9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105735" y="2180596"/>
              <a:ext cx="1737988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8887313-12A8-3A45-B5ED-D159F4A9B6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9158" y="2306096"/>
              <a:ext cx="1931854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384B7E-9695-AF43-B7EE-D1F8D7C54205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314C3D5-188E-C347-B354-C503508981D0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09DE71D-FBA3-C440-9044-721F1057661A}"/>
                </a:ext>
              </a:extLst>
            </p:cNvPr>
            <p:cNvSpPr/>
            <p:nvPr/>
          </p:nvSpPr>
          <p:spPr bwMode="gray">
            <a:xfrm flipH="1">
              <a:off x="3806345" y="2722613"/>
              <a:ext cx="153673" cy="13885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CC86BD8-375D-D646-954B-8B61696C84C4}"/>
                </a:ext>
              </a:extLst>
            </p:cNvPr>
            <p:cNvSpPr/>
            <p:nvPr/>
          </p:nvSpPr>
          <p:spPr bwMode="gray">
            <a:xfrm flipH="1">
              <a:off x="4141747" y="3099243"/>
              <a:ext cx="156555" cy="102779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1928DDD-13AF-BC4E-A4A1-900B4C41BB50}"/>
                </a:ext>
              </a:extLst>
            </p:cNvPr>
            <p:cNvSpPr/>
            <p:nvPr/>
          </p:nvSpPr>
          <p:spPr bwMode="gray">
            <a:xfrm flipH="1">
              <a:off x="4438666" y="3718113"/>
              <a:ext cx="116532" cy="3930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377168B-FE8C-014F-BF9D-F3227CEB60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540" y="2180596"/>
              <a:ext cx="0" cy="30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60E62BF-DE3E-9C44-97A4-188FD48253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8595" y="2306096"/>
              <a:ext cx="0" cy="183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7BBDB9B-D5DA-3D4F-9D10-58F664903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211" y="2180596"/>
              <a:ext cx="0" cy="689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FBC419B-5159-6946-9E3D-E963711277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7266" y="2306096"/>
              <a:ext cx="0" cy="56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E49D1F8-2AC1-FF44-88E1-6B89BCEAE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319" y="2180596"/>
              <a:ext cx="0" cy="130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3DD2BB-AF50-9F46-BB3D-5260DB39FD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1374" y="2306096"/>
              <a:ext cx="0" cy="117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C08F36F-F47B-5647-AEE3-C521DDC2DD0D}"/>
                </a:ext>
              </a:extLst>
            </p:cNvPr>
            <p:cNvSpPr txBox="1"/>
            <p:nvPr/>
          </p:nvSpPr>
          <p:spPr bwMode="black">
            <a:xfrm>
              <a:off x="4736151" y="3889372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76D069A-5DDF-BD4C-989D-7AAA33C3C513}"/>
                </a:ext>
              </a:extLst>
            </p:cNvPr>
            <p:cNvSpPr txBox="1"/>
            <p:nvPr/>
          </p:nvSpPr>
          <p:spPr bwMode="black">
            <a:xfrm>
              <a:off x="4472463" y="1964438"/>
              <a:ext cx="1076800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00B0F0"/>
                  </a:solidFill>
                  <a:latin typeface="+mn-lt"/>
                </a:rPr>
                <a:t>data network(s)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CD6325-3D68-9749-B103-FF78DAE3ADEA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sp>
        <p:nvSpPr>
          <p:cNvPr id="144" name="Cloud">
            <a:extLst>
              <a:ext uri="{FF2B5EF4-FFF2-40B4-BE49-F238E27FC236}">
                <a16:creationId xmlns:a16="http://schemas.microsoft.com/office/drawing/2014/main" id="{2BD18E3B-6800-5446-B47A-9CDC8C35051B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95620" y="1019726"/>
            <a:ext cx="954376" cy="39349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</a:t>
            </a:r>
            <a:b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</a:b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OAM Network</a:t>
            </a:r>
          </a:p>
        </p:txBody>
      </p:sp>
      <p:pic>
        <p:nvPicPr>
          <p:cNvPr id="145" name="Picture 76" descr="vr_grey">
            <a:extLst>
              <a:ext uri="{FF2B5EF4-FFF2-40B4-BE49-F238E27FC236}">
                <a16:creationId xmlns:a16="http://schemas.microsoft.com/office/drawing/2014/main" id="{2AD99EAC-C503-7C41-BBD5-0CFCD6C2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53730" y="139320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Cloud">
            <a:extLst>
              <a:ext uri="{FF2B5EF4-FFF2-40B4-BE49-F238E27FC236}">
                <a16:creationId xmlns:a16="http://schemas.microsoft.com/office/drawing/2014/main" id="{70F6F880-3412-764A-BE28-A8742804D71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220258" y="267855"/>
            <a:ext cx="6606407" cy="590301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3ED6C1-7D61-C349-AC7E-9FE91F7DEA78}"/>
              </a:ext>
            </a:extLst>
          </p:cNvPr>
          <p:cNvGrpSpPr/>
          <p:nvPr/>
        </p:nvGrpSpPr>
        <p:grpSpPr>
          <a:xfrm>
            <a:off x="4304833" y="1078937"/>
            <a:ext cx="3785688" cy="1779757"/>
            <a:chOff x="4304833" y="1078937"/>
            <a:chExt cx="3785688" cy="177975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3554C0A-547A-444B-8F63-6B4646747BE3}"/>
                </a:ext>
              </a:extLst>
            </p:cNvPr>
            <p:cNvSpPr/>
            <p:nvPr/>
          </p:nvSpPr>
          <p:spPr bwMode="gray">
            <a:xfrm>
              <a:off x="4304833" y="1118650"/>
              <a:ext cx="3785688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B008B9-DBA9-8A46-8626-FCA6D1639D8D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436612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Central Cloud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686653-A15F-4245-B586-0607203F3B1B}"/>
              </a:ext>
            </a:extLst>
          </p:cNvPr>
          <p:cNvGrpSpPr/>
          <p:nvPr/>
        </p:nvGrpSpPr>
        <p:grpSpPr>
          <a:xfrm>
            <a:off x="475428" y="3096302"/>
            <a:ext cx="4125711" cy="1779757"/>
            <a:chOff x="4455067" y="1078937"/>
            <a:chExt cx="4125711" cy="1779757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E0B36F1E-259B-1F49-98BC-76BA74B4F4B5}"/>
                </a:ext>
              </a:extLst>
            </p:cNvPr>
            <p:cNvSpPr/>
            <p:nvPr/>
          </p:nvSpPr>
          <p:spPr bwMode="gray">
            <a:xfrm>
              <a:off x="4455067" y="1118650"/>
              <a:ext cx="4125711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137ACDB-8781-2D4B-9381-40722699076E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253869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Edge Cloud</a:t>
              </a:r>
            </a:p>
          </p:txBody>
        </p:sp>
      </p:grp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5283E16-9113-9B4F-B3C1-63286A2A1B4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048118" y="2743645"/>
            <a:ext cx="4757" cy="41736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3" name="Picture 76" descr="vr_grey">
            <a:extLst>
              <a:ext uri="{FF2B5EF4-FFF2-40B4-BE49-F238E27FC236}">
                <a16:creationId xmlns:a16="http://schemas.microsoft.com/office/drawing/2014/main" id="{0992ED8D-68F4-E440-9CFD-B509CDAE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163658" y="741135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76" descr="vr_grey">
            <a:extLst>
              <a:ext uri="{FF2B5EF4-FFF2-40B4-BE49-F238E27FC236}">
                <a16:creationId xmlns:a16="http://schemas.microsoft.com/office/drawing/2014/main" id="{4D6F8855-DFE2-BF40-A0F0-78F969F2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440005" y="78236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C6A4497-07D4-1A44-A8DA-FC971A572CCD}"/>
              </a:ext>
            </a:extLst>
          </p:cNvPr>
          <p:cNvCxnSpPr>
            <a:cxnSpLocks/>
          </p:cNvCxnSpPr>
          <p:nvPr/>
        </p:nvCxnSpPr>
        <p:spPr bwMode="auto">
          <a:xfrm flipH="1">
            <a:off x="1384221" y="4713319"/>
            <a:ext cx="3624808" cy="1174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0DBEF3C-F59D-9144-9132-8D97D5B945CC}"/>
              </a:ext>
            </a:extLst>
          </p:cNvPr>
          <p:cNvCxnSpPr>
            <a:cxnSpLocks/>
          </p:cNvCxnSpPr>
          <p:nvPr/>
        </p:nvCxnSpPr>
        <p:spPr bwMode="auto">
          <a:xfrm>
            <a:off x="643346" y="1533056"/>
            <a:ext cx="29026" cy="292609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92B3776-7892-7A4B-8426-B0CE219ACF0D}"/>
              </a:ext>
            </a:extLst>
          </p:cNvPr>
          <p:cNvCxnSpPr>
            <a:cxnSpLocks/>
          </p:cNvCxnSpPr>
          <p:nvPr/>
        </p:nvCxnSpPr>
        <p:spPr bwMode="auto">
          <a:xfrm flipV="1">
            <a:off x="642909" y="1704240"/>
            <a:ext cx="3949981" cy="3034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D959808-33A6-604F-96AA-6431EF2B49AA}"/>
              </a:ext>
            </a:extLst>
          </p:cNvPr>
          <p:cNvCxnSpPr>
            <a:cxnSpLocks/>
            <a:stCxn id="153" idx="0"/>
          </p:cNvCxnSpPr>
          <p:nvPr/>
        </p:nvCxnSpPr>
        <p:spPr bwMode="auto">
          <a:xfrm flipH="1">
            <a:off x="3267657" y="915914"/>
            <a:ext cx="20353" cy="252971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F4ECEC7-ABD7-8243-AA7F-CAD562950745}"/>
              </a:ext>
            </a:extLst>
          </p:cNvPr>
          <p:cNvCxnSpPr>
            <a:cxnSpLocks/>
            <a:stCxn id="154" idx="0"/>
          </p:cNvCxnSpPr>
          <p:nvPr/>
        </p:nvCxnSpPr>
        <p:spPr bwMode="auto">
          <a:xfrm flipH="1">
            <a:off x="3555124" y="957143"/>
            <a:ext cx="9233" cy="259550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4436F7B-7E56-1541-847F-F5441538A725}"/>
              </a:ext>
            </a:extLst>
          </p:cNvPr>
          <p:cNvGrpSpPr/>
          <p:nvPr/>
        </p:nvGrpSpPr>
        <p:grpSpPr>
          <a:xfrm>
            <a:off x="5614611" y="3437053"/>
            <a:ext cx="3111864" cy="1446789"/>
            <a:chOff x="1453090" y="1964438"/>
            <a:chExt cx="4674332" cy="2202021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83F9B18-ED2A-7B4E-8BEB-43DE41C34FFC}"/>
                </a:ext>
              </a:extLst>
            </p:cNvPr>
            <p:cNvSpPr txBox="1"/>
            <p:nvPr/>
          </p:nvSpPr>
          <p:spPr bwMode="black">
            <a:xfrm>
              <a:off x="4614443" y="3097046"/>
              <a:ext cx="537437" cy="4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...</a:t>
              </a:r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9C7C96BF-33EE-AF48-A035-8D930379965A}"/>
                </a:ext>
              </a:extLst>
            </p:cNvPr>
            <p:cNvSpPr/>
            <p:nvPr/>
          </p:nvSpPr>
          <p:spPr>
            <a:xfrm>
              <a:off x="2099843" y="27029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ontroller-0</a:t>
              </a:r>
            </a:p>
          </p:txBody>
        </p: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13C57759-3FB0-D946-97F1-2549DBAD5D46}"/>
                </a:ext>
              </a:extLst>
            </p:cNvPr>
            <p:cNvSpPr/>
            <p:nvPr/>
          </p:nvSpPr>
          <p:spPr>
            <a:xfrm>
              <a:off x="2099843" y="3263571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</a:t>
              </a: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ontroller-1</a:t>
              </a: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AC42DE5-DA4C-2F4A-8519-DD55533A4406}"/>
                </a:ext>
              </a:extLst>
            </p:cNvPr>
            <p:cNvSpPr/>
            <p:nvPr/>
          </p:nvSpPr>
          <p:spPr>
            <a:xfrm>
              <a:off x="3912951" y="2489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compute-0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BADBBF89-919C-9745-BCDD-23B4FE84384D}"/>
                </a:ext>
              </a:extLst>
            </p:cNvPr>
            <p:cNvSpPr/>
            <p:nvPr/>
          </p:nvSpPr>
          <p:spPr>
            <a:xfrm>
              <a:off x="4233442" y="28701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compute-1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C01AFF4A-B516-2B4E-9BBE-93FAF10E4168}"/>
                </a:ext>
              </a:extLst>
            </p:cNvPr>
            <p:cNvSpPr/>
            <p:nvPr/>
          </p:nvSpPr>
          <p:spPr>
            <a:xfrm>
              <a:off x="4556173" y="3484613"/>
              <a:ext cx="968190" cy="467000"/>
            </a:xfrm>
            <a:prstGeom prst="roundRect">
              <a:avLst/>
            </a:prstGeom>
            <a:solidFill>
              <a:srgbClr val="31007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solidFill>
                    <a:srgbClr val="FFFFFF"/>
                  </a:solidFill>
                  <a:latin typeface="+mn-lt"/>
                  <a:ea typeface="+mn-ea"/>
                  <a:sym typeface="Helvetica Neue Medium"/>
                </a:rPr>
                <a:t>compute-99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F2A517-E2A4-8F4B-8127-382C107DC9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9775" y="2936414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9AE1F53-1F26-1E49-8387-3BD4CC25327D}"/>
                </a:ext>
              </a:extLst>
            </p:cNvPr>
            <p:cNvCxnSpPr>
              <a:cxnSpLocks/>
              <a:stCxn id="181" idx="1"/>
            </p:cNvCxnSpPr>
            <p:nvPr/>
          </p:nvCxnSpPr>
          <p:spPr bwMode="auto">
            <a:xfrm flipH="1">
              <a:off x="1749574" y="3497071"/>
              <a:ext cx="350269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B6C8930-CDC0-484F-9187-FD43A8DDFEB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105737" y="2180598"/>
              <a:ext cx="1606585" cy="31512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C3B51C5-C48C-E045-B297-EF1858D278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79159" y="2306098"/>
              <a:ext cx="1748263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5E0F1A2B-EEB6-3F41-8408-1C45F8F1BDF6}"/>
                </a:ext>
              </a:extLst>
            </p:cNvPr>
            <p:cNvSpPr/>
            <p:nvPr/>
          </p:nvSpPr>
          <p:spPr bwMode="gray">
            <a:xfrm>
              <a:off x="3052341" y="3468160"/>
              <a:ext cx="107575" cy="64298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F01653E-59D4-BE46-8E05-DD4D7DDE6108}"/>
                </a:ext>
              </a:extLst>
            </p:cNvPr>
            <p:cNvSpPr/>
            <p:nvPr/>
          </p:nvSpPr>
          <p:spPr bwMode="gray">
            <a:xfrm>
              <a:off x="3065794" y="2944543"/>
              <a:ext cx="313456" cy="117473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645DE1C-C567-FC4C-B5D0-94B7E03B937F}"/>
                </a:ext>
              </a:extLst>
            </p:cNvPr>
            <p:cNvSpPr/>
            <p:nvPr/>
          </p:nvSpPr>
          <p:spPr bwMode="gray">
            <a:xfrm flipH="1">
              <a:off x="3806345" y="2722613"/>
              <a:ext cx="153673" cy="13885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0992B06-5871-B443-B101-82CC3C8491C1}"/>
                </a:ext>
              </a:extLst>
            </p:cNvPr>
            <p:cNvSpPr/>
            <p:nvPr/>
          </p:nvSpPr>
          <p:spPr bwMode="gray">
            <a:xfrm flipH="1">
              <a:off x="4141747" y="3099243"/>
              <a:ext cx="156555" cy="1027795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460F82-60B1-9C4B-AC3A-6C64EE61F4C6}"/>
                </a:ext>
              </a:extLst>
            </p:cNvPr>
            <p:cNvSpPr/>
            <p:nvPr/>
          </p:nvSpPr>
          <p:spPr bwMode="gray">
            <a:xfrm flipH="1">
              <a:off x="4438666" y="3718113"/>
              <a:ext cx="116532" cy="393034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96BF518-10C7-434D-A99E-FBA0438510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540" y="2180596"/>
              <a:ext cx="0" cy="30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3CF95AD-61C3-6A4A-BAC2-593414D412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48595" y="2306096"/>
              <a:ext cx="0" cy="183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C85A1F2-D179-2048-AD0C-E4B1701BAE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5211" y="2180596"/>
              <a:ext cx="0" cy="689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F973293-E359-304D-9B8A-6F6FD79344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7266" y="2306096"/>
              <a:ext cx="0" cy="56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DA87FD-92CA-3746-862F-00576AE0DD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319" y="2180596"/>
              <a:ext cx="0" cy="13040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E63EA4A-BAE9-4144-847E-2E0D58E2D9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1374" y="2306096"/>
              <a:ext cx="0" cy="1178517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38E28D8-9363-F942-A9AC-46F892D777D5}"/>
                </a:ext>
              </a:extLst>
            </p:cNvPr>
            <p:cNvSpPr txBox="1"/>
            <p:nvPr/>
          </p:nvSpPr>
          <p:spPr bwMode="black">
            <a:xfrm>
              <a:off x="4448595" y="3899449"/>
              <a:ext cx="1394639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management network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E3C14FD-CFE2-F44E-9B39-0219D681B77E}"/>
                </a:ext>
              </a:extLst>
            </p:cNvPr>
            <p:cNvSpPr txBox="1"/>
            <p:nvPr/>
          </p:nvSpPr>
          <p:spPr bwMode="black">
            <a:xfrm>
              <a:off x="4472463" y="1964438"/>
              <a:ext cx="1076800" cy="267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00B0F0"/>
                  </a:solidFill>
                  <a:latin typeface="+mn-lt"/>
                </a:rPr>
                <a:t>data network(s)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65D78DE-1C4C-0E4D-B1C5-876FE676DE14}"/>
                </a:ext>
              </a:extLst>
            </p:cNvPr>
            <p:cNvSpPr txBox="1"/>
            <p:nvPr/>
          </p:nvSpPr>
          <p:spPr bwMode="black">
            <a:xfrm rot="16200000">
              <a:off x="1107628" y="3043494"/>
              <a:ext cx="954442" cy="263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rgbClr val="00B050"/>
                  </a:solidFill>
                  <a:latin typeface="+mn-lt"/>
                </a:rPr>
                <a:t>oam</a:t>
              </a:r>
              <a:r>
                <a:rPr lang="en-US" sz="600" dirty="0">
                  <a:solidFill>
                    <a:srgbClr val="00B050"/>
                  </a:solidFill>
                  <a:latin typeface="+mn-lt"/>
                </a:rPr>
                <a:t> network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93541A-C0AE-C04C-B435-B4F733CE6075}"/>
              </a:ext>
            </a:extLst>
          </p:cNvPr>
          <p:cNvGrpSpPr/>
          <p:nvPr/>
        </p:nvGrpSpPr>
        <p:grpSpPr>
          <a:xfrm>
            <a:off x="5578680" y="3211939"/>
            <a:ext cx="3404454" cy="1779757"/>
            <a:chOff x="4484174" y="1078937"/>
            <a:chExt cx="3404454" cy="1779757"/>
          </a:xfrm>
        </p:grpSpPr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A1777CE3-718B-FC40-A312-6AA48A481871}"/>
                </a:ext>
              </a:extLst>
            </p:cNvPr>
            <p:cNvSpPr/>
            <p:nvPr/>
          </p:nvSpPr>
          <p:spPr bwMode="gray">
            <a:xfrm>
              <a:off x="4484174" y="1118650"/>
              <a:ext cx="3404454" cy="17400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48BEDE4-669F-8A44-A977-63877E6EFD02}"/>
                </a:ext>
              </a:extLst>
            </p:cNvPr>
            <p:cNvSpPr txBox="1"/>
            <p:nvPr/>
          </p:nvSpPr>
          <p:spPr bwMode="black">
            <a:xfrm>
              <a:off x="4665887" y="1078937"/>
              <a:ext cx="1253869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Edge Cloud</a:t>
              </a:r>
            </a:p>
          </p:txBody>
        </p:sp>
      </p:grp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BED99D5-E773-8042-8E96-AA3AABB34B28}"/>
              </a:ext>
            </a:extLst>
          </p:cNvPr>
          <p:cNvCxnSpPr>
            <a:cxnSpLocks/>
            <a:stCxn id="253" idx="0"/>
          </p:cNvCxnSpPr>
          <p:nvPr/>
        </p:nvCxnSpPr>
        <p:spPr bwMode="auto">
          <a:xfrm>
            <a:off x="8304969" y="742614"/>
            <a:ext cx="4594" cy="285716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A57A189-DDF8-0542-A6C6-29A330DB2291}"/>
              </a:ext>
            </a:extLst>
          </p:cNvPr>
          <p:cNvCxnSpPr>
            <a:cxnSpLocks/>
            <a:stCxn id="254" idx="0"/>
          </p:cNvCxnSpPr>
          <p:nvPr/>
        </p:nvCxnSpPr>
        <p:spPr bwMode="auto">
          <a:xfrm flipH="1">
            <a:off x="8580512" y="783843"/>
            <a:ext cx="804" cy="287156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1" name="Folded Corner 230">
            <a:extLst>
              <a:ext uri="{FF2B5EF4-FFF2-40B4-BE49-F238E27FC236}">
                <a16:creationId xmlns:a16="http://schemas.microsoft.com/office/drawing/2014/main" id="{A8DA2BA0-B0FC-9042-87C2-3AE3ACD1DBD6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49BC61-CD24-AF4A-B4F7-114CF7C15F04}"/>
              </a:ext>
            </a:extLst>
          </p:cNvPr>
          <p:cNvCxnSpPr>
            <a:cxnSpLocks/>
          </p:cNvCxnSpPr>
          <p:nvPr/>
        </p:nvCxnSpPr>
        <p:spPr bwMode="auto">
          <a:xfrm>
            <a:off x="5789730" y="2904265"/>
            <a:ext cx="15763" cy="164958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06A6D62-42A1-4D4E-BDF7-6FA318D3038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0862" y="3007685"/>
            <a:ext cx="5142266" cy="658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7455" y="-14119"/>
            <a:ext cx="3280555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Distributed Cloud</a:t>
            </a:r>
            <a:endParaRPr sz="2800" dirty="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BFA8B95-FB7E-294E-85AF-E69612118A15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1858" y="4858324"/>
            <a:ext cx="3624808" cy="1174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8" name="Cloud">
            <a:extLst>
              <a:ext uri="{FF2B5EF4-FFF2-40B4-BE49-F238E27FC236}">
                <a16:creationId xmlns:a16="http://schemas.microsoft.com/office/drawing/2014/main" id="{428667A9-4F81-3E4E-9493-422CFC269DB6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 rot="16200000">
            <a:off x="4007105" y="3537643"/>
            <a:ext cx="2142265" cy="824701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Private L3 Network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42229B1-4318-8C4E-8F42-0B5B21EB8FD7}"/>
              </a:ext>
            </a:extLst>
          </p:cNvPr>
          <p:cNvGrpSpPr/>
          <p:nvPr/>
        </p:nvGrpSpPr>
        <p:grpSpPr>
          <a:xfrm>
            <a:off x="3934310" y="1464010"/>
            <a:ext cx="946093" cy="596747"/>
            <a:chOff x="1546660" y="2220581"/>
            <a:chExt cx="946093" cy="596747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CEAEBFE-C1FB-0B44-98F7-FE792CCF029C}"/>
                </a:ext>
              </a:extLst>
            </p:cNvPr>
            <p:cNvSpPr/>
            <p:nvPr/>
          </p:nvSpPr>
          <p:spPr bwMode="gray">
            <a:xfrm>
              <a:off x="1618144" y="2361698"/>
              <a:ext cx="803127" cy="4556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50D3C4B-4BD1-8A4E-B77C-08A0B6252850}"/>
                </a:ext>
              </a:extLst>
            </p:cNvPr>
            <p:cNvGrpSpPr/>
            <p:nvPr/>
          </p:nvGrpSpPr>
          <p:grpSpPr>
            <a:xfrm>
              <a:off x="1623788" y="2448276"/>
              <a:ext cx="290686" cy="259241"/>
              <a:chOff x="1254941" y="1943209"/>
              <a:chExt cx="574103" cy="49503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74FFEC53-83C8-B444-9638-C9011E32A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983" b="93590" l="9362" r="89362">
                            <a14:foregroundMark x1="34894" y1="39744" x2="34894" y2="39744"/>
                            <a14:foregroundMark x1="37872" y1="41880" x2="37872" y2="41880"/>
                            <a14:foregroundMark x1="39149" y1="48291" x2="39149" y2="48718"/>
                            <a14:foregroundMark x1="42128" y1="57692" x2="42553" y2="58547"/>
                            <a14:foregroundMark x1="38723" y1="58547" x2="38723" y2="58547"/>
                            <a14:foregroundMark x1="34894" y1="58120" x2="32340" y2="57265"/>
                            <a14:foregroundMark x1="28936" y1="50427" x2="28936" y2="50427"/>
                            <a14:foregroundMark x1="29362" y1="55983" x2="29362" y2="55983"/>
                            <a14:foregroundMark x1="41702" y1="51709" x2="41702" y2="51709"/>
                            <a14:foregroundMark x1="41277" y1="48291" x2="41277" y2="48291"/>
                            <a14:foregroundMark x1="38298" y1="44872" x2="38298" y2="44872"/>
                            <a14:foregroundMark x1="39574" y1="43162" x2="39574" y2="43162"/>
                            <a14:foregroundMark x1="66383" y1="47436" x2="66383" y2="47436"/>
                            <a14:foregroundMark x1="69362" y1="43590" x2="69362" y2="43590"/>
                            <a14:foregroundMark x1="78298" y1="46154" x2="78298" y2="48291"/>
                            <a14:foregroundMark x1="77447" y1="52564" x2="77447" y2="52564"/>
                            <a14:foregroundMark x1="74894" y1="56838" x2="65106" y2="55556"/>
                            <a14:foregroundMark x1="64681" y1="47436" x2="75745" y2="43590"/>
                            <a14:foregroundMark x1="72766" y1="42308" x2="70638" y2="39744"/>
                            <a14:foregroundMark x1="10213" y1="65812" x2="10213" y2="65812"/>
                            <a14:foregroundMark x1="53191" y1="91026" x2="53191" y2="91026"/>
                            <a14:foregroundMark x1="52340" y1="93590" x2="52340" y2="93590"/>
                            <a14:foregroundMark x1="88511" y1="68803" x2="88511" y2="68803"/>
                            <a14:foregroundMark x1="72766" y1="8120" x2="72766" y2="8120"/>
                            <a14:foregroundMark x1="34043" y1="6838" x2="34043" y2="6838"/>
                            <a14:foregroundMark x1="72766" y1="5983" x2="72766" y2="59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9694" y="1943209"/>
                <a:ext cx="419350" cy="417565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07D7360-58BC-1E4C-8CB3-146524EA12F5}"/>
                  </a:ext>
                </a:extLst>
              </p:cNvPr>
              <p:cNvSpPr txBox="1"/>
              <p:nvPr/>
            </p:nvSpPr>
            <p:spPr bwMode="black">
              <a:xfrm>
                <a:off x="1254941" y="2262810"/>
                <a:ext cx="413893" cy="175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glance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50C11FA-ADBA-3044-B7C1-031D26DDA691}"/>
                </a:ext>
              </a:extLst>
            </p:cNvPr>
            <p:cNvGrpSpPr/>
            <p:nvPr/>
          </p:nvGrpSpPr>
          <p:grpSpPr>
            <a:xfrm>
              <a:off x="1828661" y="2391453"/>
              <a:ext cx="592610" cy="388498"/>
              <a:chOff x="1653318" y="1897349"/>
              <a:chExt cx="833879" cy="595141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02083A8E-B98D-5F4F-8EC4-C999BCC2A5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-5080" b="33080"/>
              <a:stretch/>
            </p:blipFill>
            <p:spPr>
              <a:xfrm>
                <a:off x="1653318" y="1897349"/>
                <a:ext cx="833879" cy="500326"/>
              </a:xfrm>
              <a:prstGeom prst="rect">
                <a:avLst/>
              </a:prstGeom>
            </p:spPr>
          </p:pic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0BDECBA-CC7E-7948-885E-FE87A3640CF9}"/>
                  </a:ext>
                </a:extLst>
              </p:cNvPr>
              <p:cNvSpPr txBox="1"/>
              <p:nvPr/>
            </p:nvSpPr>
            <p:spPr bwMode="black">
              <a:xfrm>
                <a:off x="1787381" y="2317058"/>
                <a:ext cx="494047" cy="175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keystone</a:t>
                </a: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5633C95-36AF-1442-9427-8BE93155EBCA}"/>
                </a:ext>
              </a:extLst>
            </p:cNvPr>
            <p:cNvSpPr txBox="1"/>
            <p:nvPr/>
          </p:nvSpPr>
          <p:spPr bwMode="black">
            <a:xfrm>
              <a:off x="1546660" y="2220581"/>
              <a:ext cx="946093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synchronized services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1824B47-49FD-6F44-BA8D-A818142FD228}"/>
              </a:ext>
            </a:extLst>
          </p:cNvPr>
          <p:cNvGrpSpPr/>
          <p:nvPr/>
        </p:nvGrpSpPr>
        <p:grpSpPr>
          <a:xfrm>
            <a:off x="5364878" y="1384894"/>
            <a:ext cx="726481" cy="588040"/>
            <a:chOff x="2073985" y="2238035"/>
            <a:chExt cx="726481" cy="58804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FFA5A8-0C89-CC49-AD5F-D459FE9BB12D}"/>
                </a:ext>
              </a:extLst>
            </p:cNvPr>
            <p:cNvSpPr/>
            <p:nvPr/>
          </p:nvSpPr>
          <p:spPr bwMode="gray">
            <a:xfrm>
              <a:off x="2119137" y="2370445"/>
              <a:ext cx="636179" cy="45563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7BF1BD5-1BBD-4D45-8C87-838E1A281B3D}"/>
                </a:ext>
              </a:extLst>
            </p:cNvPr>
            <p:cNvGrpSpPr/>
            <p:nvPr/>
          </p:nvGrpSpPr>
          <p:grpSpPr>
            <a:xfrm>
              <a:off x="2266546" y="2331551"/>
              <a:ext cx="320325" cy="443592"/>
              <a:chOff x="2332037" y="1872086"/>
              <a:chExt cx="439066" cy="631671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B55A3245-7ABD-F942-97CD-FF5B0CE52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" r="66336"/>
              <a:stretch/>
            </p:blipFill>
            <p:spPr>
              <a:xfrm>
                <a:off x="2368763" y="1872086"/>
                <a:ext cx="402340" cy="625452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1055BC1-EFA8-8F40-9F33-B5866CC14524}"/>
                  </a:ext>
                </a:extLst>
              </p:cNvPr>
              <p:cNvSpPr txBox="1"/>
              <p:nvPr/>
            </p:nvSpPr>
            <p:spPr bwMode="black">
              <a:xfrm>
                <a:off x="2332037" y="2328324"/>
                <a:ext cx="396262" cy="175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600"/>
                  </a:spcBef>
                  <a:buNone/>
                </a:pPr>
                <a:r>
                  <a:rPr lang="en-US" sz="600" dirty="0">
                    <a:solidFill>
                      <a:schemeClr val="tx2"/>
                    </a:solidFill>
                    <a:latin typeface="+mn-lt"/>
                  </a:rPr>
                  <a:t>cinder</a:t>
                </a: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48563FD-C753-144E-B966-14DADD37BCB1}"/>
                </a:ext>
              </a:extLst>
            </p:cNvPr>
            <p:cNvSpPr txBox="1"/>
            <p:nvPr/>
          </p:nvSpPr>
          <p:spPr bwMode="black">
            <a:xfrm>
              <a:off x="2073985" y="2238035"/>
              <a:ext cx="72648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chemeClr val="tx2"/>
                  </a:solidFill>
                  <a:latin typeface="+mn-lt"/>
                </a:rPr>
                <a:t>shared services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AF003B9-489B-F144-A16F-BD6458403348}"/>
              </a:ext>
            </a:extLst>
          </p:cNvPr>
          <p:cNvGrpSpPr/>
          <p:nvPr/>
        </p:nvGrpSpPr>
        <p:grpSpPr>
          <a:xfrm>
            <a:off x="4602205" y="1278832"/>
            <a:ext cx="1041489" cy="589178"/>
            <a:chOff x="5043896" y="1318278"/>
            <a:chExt cx="1041489" cy="589178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E03CF40-F8BA-BC4A-AEA3-B862397AD2FE}"/>
                </a:ext>
              </a:extLst>
            </p:cNvPr>
            <p:cNvGrpSpPr/>
            <p:nvPr/>
          </p:nvGrpSpPr>
          <p:grpSpPr>
            <a:xfrm>
              <a:off x="5043896" y="1318278"/>
              <a:ext cx="1041489" cy="589178"/>
              <a:chOff x="5043896" y="1318278"/>
              <a:chExt cx="1041489" cy="589178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E5A1BAE-0B3C-F04E-9DFA-98973E614261}"/>
                  </a:ext>
                </a:extLst>
              </p:cNvPr>
              <p:cNvGrpSpPr/>
              <p:nvPr/>
            </p:nvGrpSpPr>
            <p:grpSpPr>
              <a:xfrm>
                <a:off x="5043896" y="1318278"/>
                <a:ext cx="1041489" cy="589178"/>
                <a:chOff x="1555238" y="2228150"/>
                <a:chExt cx="1041489" cy="589178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E5BFD70-70A4-AB4E-812B-BA5A91F20C27}"/>
                    </a:ext>
                  </a:extLst>
                </p:cNvPr>
                <p:cNvSpPr/>
                <p:nvPr/>
              </p:nvSpPr>
              <p:spPr bwMode="gray">
                <a:xfrm>
                  <a:off x="1618144" y="2361698"/>
                  <a:ext cx="910857" cy="455630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tx2"/>
                  </a:solidFill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B8704C1-F186-E642-88D5-71B406522530}"/>
                    </a:ext>
                  </a:extLst>
                </p:cNvPr>
                <p:cNvSpPr txBox="1"/>
                <p:nvPr/>
              </p:nvSpPr>
              <p:spPr bwMode="black">
                <a:xfrm>
                  <a:off x="1555238" y="2476196"/>
                  <a:ext cx="453970" cy="175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indent="0">
                    <a:lnSpc>
                      <a:spcPct val="90000"/>
                    </a:lnSpc>
                    <a:spcBef>
                      <a:spcPts val="600"/>
                    </a:spcBef>
                    <a:buNone/>
                  </a:pPr>
                  <a:r>
                    <a:rPr lang="en-US" sz="600" dirty="0" err="1">
                      <a:solidFill>
                        <a:schemeClr val="tx2"/>
                      </a:solidFill>
                      <a:latin typeface="+mn-lt"/>
                    </a:rPr>
                    <a:t>stx</a:t>
                  </a:r>
                  <a:r>
                    <a:rPr lang="en-US" sz="600" dirty="0">
                      <a:solidFill>
                        <a:schemeClr val="tx2"/>
                      </a:solidFill>
                      <a:latin typeface="+mn-lt"/>
                    </a:rPr>
                    <a:t>-fault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1AFFED2B-9DC5-C142-8DE0-698D5A2D984A}"/>
                    </a:ext>
                  </a:extLst>
                </p:cNvPr>
                <p:cNvSpPr txBox="1"/>
                <p:nvPr/>
              </p:nvSpPr>
              <p:spPr bwMode="black">
                <a:xfrm>
                  <a:off x="2051385" y="2422511"/>
                  <a:ext cx="545342" cy="175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indent="0">
                    <a:lnSpc>
                      <a:spcPct val="90000"/>
                    </a:lnSpc>
                    <a:spcBef>
                      <a:spcPts val="600"/>
                    </a:spcBef>
                    <a:buNone/>
                  </a:pPr>
                  <a:r>
                    <a:rPr lang="en-US" sz="600" dirty="0" err="1">
                      <a:solidFill>
                        <a:schemeClr val="tx2"/>
                      </a:solidFill>
                      <a:latin typeface="+mn-lt"/>
                    </a:rPr>
                    <a:t>stx</a:t>
                  </a:r>
                  <a:r>
                    <a:rPr lang="en-US" sz="600" dirty="0">
                      <a:solidFill>
                        <a:schemeClr val="tx2"/>
                      </a:solidFill>
                      <a:latin typeface="+mn-lt"/>
                    </a:rPr>
                    <a:t>-update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C8A3E2F-BD0C-7349-B4F1-D0749DF7334D}"/>
                    </a:ext>
                  </a:extLst>
                </p:cNvPr>
                <p:cNvSpPr txBox="1"/>
                <p:nvPr/>
              </p:nvSpPr>
              <p:spPr bwMode="black">
                <a:xfrm>
                  <a:off x="1618144" y="2228150"/>
                  <a:ext cx="918841" cy="175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indent="0">
                    <a:lnSpc>
                      <a:spcPct val="90000"/>
                    </a:lnSpc>
                    <a:spcBef>
                      <a:spcPts val="600"/>
                    </a:spcBef>
                    <a:buNone/>
                  </a:pPr>
                  <a:r>
                    <a:rPr lang="en-US" sz="600" dirty="0">
                      <a:solidFill>
                        <a:schemeClr val="tx2"/>
                      </a:solidFill>
                      <a:latin typeface="+mn-lt"/>
                    </a:rPr>
                    <a:t>orchestrated services</a:t>
                  </a:r>
                </a:p>
              </p:txBody>
            </p:sp>
          </p:grpSp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60AB5B01-BFB8-4345-8F77-D2970D220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512" y="1475015"/>
                <a:ext cx="255373" cy="224230"/>
              </a:xfrm>
              <a:prstGeom prst="rect">
                <a:avLst/>
              </a:prstGeom>
            </p:spPr>
          </p:pic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874D119-5CA6-4443-B045-436FB0C4D96E}"/>
                </a:ext>
              </a:extLst>
            </p:cNvPr>
            <p:cNvSpPr txBox="1"/>
            <p:nvPr/>
          </p:nvSpPr>
          <p:spPr bwMode="black">
            <a:xfrm>
              <a:off x="5224286" y="1697431"/>
              <a:ext cx="61427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 err="1">
                  <a:solidFill>
                    <a:schemeClr val="tx2"/>
                  </a:solidFill>
                  <a:latin typeface="+mn-lt"/>
                </a:rPr>
                <a:t>stx-distcloud</a:t>
              </a:r>
              <a:endParaRPr lang="en-US" sz="600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EC7ABA-E79F-B94F-9960-5902BDFE5787}"/>
              </a:ext>
            </a:extLst>
          </p:cNvPr>
          <p:cNvGrpSpPr/>
          <p:nvPr/>
        </p:nvGrpSpPr>
        <p:grpSpPr>
          <a:xfrm>
            <a:off x="1446767" y="3919044"/>
            <a:ext cx="2521918" cy="938868"/>
            <a:chOff x="1446767" y="3919044"/>
            <a:chExt cx="2521918" cy="938868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562F9949-A116-194B-B997-81FB5EF6EB5F}"/>
                </a:ext>
              </a:extLst>
            </p:cNvPr>
            <p:cNvSpPr/>
            <p:nvPr/>
          </p:nvSpPr>
          <p:spPr bwMode="gray">
            <a:xfrm>
              <a:off x="1523684" y="4366453"/>
              <a:ext cx="49540" cy="438589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334E4E9-BE11-A44B-9B1A-2F804B4F067E}"/>
                </a:ext>
              </a:extLst>
            </p:cNvPr>
            <p:cNvSpPr/>
            <p:nvPr/>
          </p:nvSpPr>
          <p:spPr bwMode="gray">
            <a:xfrm>
              <a:off x="1540027" y="4032107"/>
              <a:ext cx="164585" cy="77827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B4387F9D-BBB6-064F-A8A3-A80FE0FFD1EB}"/>
                </a:ext>
              </a:extLst>
            </p:cNvPr>
            <p:cNvSpPr/>
            <p:nvPr/>
          </p:nvSpPr>
          <p:spPr bwMode="gray">
            <a:xfrm flipH="1">
              <a:off x="1988944" y="3919044"/>
              <a:ext cx="139300" cy="88599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604A3BE-0DBA-ED46-9F16-9F68D839DC79}"/>
                </a:ext>
              </a:extLst>
            </p:cNvPr>
            <p:cNvSpPr/>
            <p:nvPr/>
          </p:nvSpPr>
          <p:spPr bwMode="gray">
            <a:xfrm flipH="1">
              <a:off x="2212234" y="4162837"/>
              <a:ext cx="149700" cy="652646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31A6A753-DC4E-ED45-BFAD-DE3A77EE8FB3}"/>
                </a:ext>
              </a:extLst>
            </p:cNvPr>
            <p:cNvSpPr/>
            <p:nvPr/>
          </p:nvSpPr>
          <p:spPr bwMode="gray">
            <a:xfrm flipH="1">
              <a:off x="2409902" y="4546140"/>
              <a:ext cx="139741" cy="258902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80653C7-A040-CC42-84CC-0B549F21DA1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446767" y="4813708"/>
              <a:ext cx="2521918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11374E2-5957-5244-8B27-EA2547A413E4}"/>
                </a:ext>
              </a:extLst>
            </p:cNvPr>
            <p:cNvSpPr txBox="1"/>
            <p:nvPr/>
          </p:nvSpPr>
          <p:spPr bwMode="black">
            <a:xfrm>
              <a:off x="2412402" y="4682479"/>
              <a:ext cx="87075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FF0000"/>
                  </a:solidFill>
                  <a:latin typeface="+mn-lt"/>
                </a:rPr>
                <a:t>cluster host network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701807B-7B87-7D42-97CE-F909DC870DC0}"/>
              </a:ext>
            </a:extLst>
          </p:cNvPr>
          <p:cNvGrpSpPr/>
          <p:nvPr/>
        </p:nvGrpSpPr>
        <p:grpSpPr>
          <a:xfrm>
            <a:off x="6580884" y="4057450"/>
            <a:ext cx="2245782" cy="938868"/>
            <a:chOff x="1446767" y="3919044"/>
            <a:chExt cx="2245782" cy="938868"/>
          </a:xfrm>
        </p:grpSpPr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3556AD99-A574-3B44-AB1F-A3821C15452D}"/>
                </a:ext>
              </a:extLst>
            </p:cNvPr>
            <p:cNvSpPr/>
            <p:nvPr/>
          </p:nvSpPr>
          <p:spPr bwMode="gray">
            <a:xfrm>
              <a:off x="1523684" y="4366453"/>
              <a:ext cx="49540" cy="438589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07CDE4F3-C19F-9544-A97A-B861E8E761C8}"/>
                </a:ext>
              </a:extLst>
            </p:cNvPr>
            <p:cNvSpPr/>
            <p:nvPr/>
          </p:nvSpPr>
          <p:spPr bwMode="gray">
            <a:xfrm>
              <a:off x="1540027" y="4032107"/>
              <a:ext cx="164585" cy="77827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5363D9DF-D77D-A34D-89BB-29F57B25D115}"/>
                </a:ext>
              </a:extLst>
            </p:cNvPr>
            <p:cNvSpPr/>
            <p:nvPr/>
          </p:nvSpPr>
          <p:spPr bwMode="gray">
            <a:xfrm flipH="1">
              <a:off x="1988944" y="3919044"/>
              <a:ext cx="139300" cy="885998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BEB8E71-4826-3243-9B94-CD10EE2E94C1}"/>
                </a:ext>
              </a:extLst>
            </p:cNvPr>
            <p:cNvSpPr/>
            <p:nvPr/>
          </p:nvSpPr>
          <p:spPr bwMode="gray">
            <a:xfrm flipH="1">
              <a:off x="2212234" y="4162837"/>
              <a:ext cx="149700" cy="652646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6F37DF-A9D4-CE49-8B3C-4D1D2CE8F446}"/>
                </a:ext>
              </a:extLst>
            </p:cNvPr>
            <p:cNvSpPr/>
            <p:nvPr/>
          </p:nvSpPr>
          <p:spPr bwMode="gray">
            <a:xfrm flipH="1">
              <a:off x="2409902" y="4546140"/>
              <a:ext cx="139741" cy="258902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C97300A-5628-A443-96ED-5622C199630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446767" y="4806099"/>
              <a:ext cx="2245782" cy="7609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1773EB0-9270-1B4A-B430-65150B720AAE}"/>
                </a:ext>
              </a:extLst>
            </p:cNvPr>
            <p:cNvSpPr txBox="1"/>
            <p:nvPr/>
          </p:nvSpPr>
          <p:spPr bwMode="black">
            <a:xfrm>
              <a:off x="2412402" y="4682479"/>
              <a:ext cx="87075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FF0000"/>
                  </a:solidFill>
                  <a:latin typeface="+mn-lt"/>
                </a:rPr>
                <a:t>cluster host network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944CB1B-BEFE-E54B-A69D-0A266C7CF903}"/>
              </a:ext>
            </a:extLst>
          </p:cNvPr>
          <p:cNvGrpSpPr/>
          <p:nvPr/>
        </p:nvGrpSpPr>
        <p:grpSpPr>
          <a:xfrm>
            <a:off x="5349740" y="2052256"/>
            <a:ext cx="2423601" cy="825805"/>
            <a:chOff x="1446767" y="4032107"/>
            <a:chExt cx="2423601" cy="825805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F6A91AAA-CDA9-CC43-94AD-5E48AF920EB4}"/>
                </a:ext>
              </a:extLst>
            </p:cNvPr>
            <p:cNvSpPr/>
            <p:nvPr/>
          </p:nvSpPr>
          <p:spPr bwMode="gray">
            <a:xfrm>
              <a:off x="1523684" y="4366453"/>
              <a:ext cx="49540" cy="438589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B7790C93-A59A-074E-B309-C776A6ECACFE}"/>
                </a:ext>
              </a:extLst>
            </p:cNvPr>
            <p:cNvSpPr/>
            <p:nvPr/>
          </p:nvSpPr>
          <p:spPr bwMode="gray">
            <a:xfrm>
              <a:off x="1540027" y="4032107"/>
              <a:ext cx="164585" cy="778277"/>
            </a:xfrm>
            <a:custGeom>
              <a:avLst/>
              <a:gdLst>
                <a:gd name="connsiteX0" fmla="*/ 0 w 242047"/>
                <a:gd name="connsiteY0" fmla="*/ 0 h 611842"/>
                <a:gd name="connsiteX1" fmla="*/ 242047 w 242047"/>
                <a:gd name="connsiteY1" fmla="*/ 6724 h 611842"/>
                <a:gd name="connsiteX2" fmla="*/ 242047 w 242047"/>
                <a:gd name="connsiteY2" fmla="*/ 611842 h 611842"/>
                <a:gd name="connsiteX0" fmla="*/ 0 w 242047"/>
                <a:gd name="connsiteY0" fmla="*/ 13446 h 605118"/>
                <a:gd name="connsiteX1" fmla="*/ 242047 w 242047"/>
                <a:gd name="connsiteY1" fmla="*/ 0 h 605118"/>
                <a:gd name="connsiteX2" fmla="*/ 242047 w 242047"/>
                <a:gd name="connsiteY2" fmla="*/ 605118 h 605118"/>
                <a:gd name="connsiteX0" fmla="*/ 0 w 430306"/>
                <a:gd name="connsiteY0" fmla="*/ 6722 h 605118"/>
                <a:gd name="connsiteX1" fmla="*/ 430306 w 430306"/>
                <a:gd name="connsiteY1" fmla="*/ 0 h 605118"/>
                <a:gd name="connsiteX2" fmla="*/ 430306 w 430306"/>
                <a:gd name="connsiteY2" fmla="*/ 605118 h 605118"/>
                <a:gd name="connsiteX0" fmla="*/ 0 w 430306"/>
                <a:gd name="connsiteY0" fmla="*/ 0 h 625290"/>
                <a:gd name="connsiteX1" fmla="*/ 430306 w 430306"/>
                <a:gd name="connsiteY1" fmla="*/ 20172 h 625290"/>
                <a:gd name="connsiteX2" fmla="*/ 430306 w 430306"/>
                <a:gd name="connsiteY2" fmla="*/ 625290 h 625290"/>
                <a:gd name="connsiteX0" fmla="*/ 0 w 430306"/>
                <a:gd name="connsiteY0" fmla="*/ 0 h 605120"/>
                <a:gd name="connsiteX1" fmla="*/ 430306 w 430306"/>
                <a:gd name="connsiteY1" fmla="*/ 2 h 605120"/>
                <a:gd name="connsiteX2" fmla="*/ 430306 w 430306"/>
                <a:gd name="connsiteY2" fmla="*/ 605120 h 60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306" h="605120">
                  <a:moveTo>
                    <a:pt x="0" y="0"/>
                  </a:moveTo>
                  <a:lnTo>
                    <a:pt x="430306" y="2"/>
                  </a:lnTo>
                  <a:lnTo>
                    <a:pt x="430306" y="60512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3FAA152-92C2-DE4D-955F-E46CB418233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6767" y="4813708"/>
              <a:ext cx="2423601" cy="4693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1CCBEB05-A997-1F45-9039-D63158B359DA}"/>
                </a:ext>
              </a:extLst>
            </p:cNvPr>
            <p:cNvSpPr txBox="1"/>
            <p:nvPr/>
          </p:nvSpPr>
          <p:spPr bwMode="black">
            <a:xfrm>
              <a:off x="1946734" y="4682479"/>
              <a:ext cx="870751" cy="175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>
                <a:lnSpc>
                  <a:spcPct val="90000"/>
                </a:lnSpc>
                <a:spcBef>
                  <a:spcPts val="600"/>
                </a:spcBef>
                <a:buNone/>
              </a:pPr>
              <a:r>
                <a:rPr lang="en-US" sz="600" dirty="0">
                  <a:solidFill>
                    <a:srgbClr val="FF0000"/>
                  </a:solidFill>
                  <a:latin typeface="+mn-lt"/>
                </a:rPr>
                <a:t>cluster host network</a:t>
              </a:r>
            </a:p>
          </p:txBody>
        </p:sp>
      </p:grpSp>
      <p:sp>
        <p:nvSpPr>
          <p:cNvPr id="249" name="Freeform 248">
            <a:extLst>
              <a:ext uri="{FF2B5EF4-FFF2-40B4-BE49-F238E27FC236}">
                <a16:creationId xmlns:a16="http://schemas.microsoft.com/office/drawing/2014/main" id="{D62B8025-8F5C-4341-930A-84FC302E9DC5}"/>
              </a:ext>
            </a:extLst>
          </p:cNvPr>
          <p:cNvSpPr/>
          <p:nvPr/>
        </p:nvSpPr>
        <p:spPr bwMode="gray">
          <a:xfrm flipH="1">
            <a:off x="3555124" y="3887341"/>
            <a:ext cx="107164" cy="93840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F18E153B-150F-4A4F-B552-F150F1D76F3D}"/>
              </a:ext>
            </a:extLst>
          </p:cNvPr>
          <p:cNvSpPr/>
          <p:nvPr/>
        </p:nvSpPr>
        <p:spPr bwMode="gray">
          <a:xfrm flipH="1">
            <a:off x="3709516" y="4131134"/>
            <a:ext cx="158181" cy="694609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BBE2A6E4-AE6B-D44E-855F-22ADDB7E7A92}"/>
              </a:ext>
            </a:extLst>
          </p:cNvPr>
          <p:cNvSpPr/>
          <p:nvPr/>
        </p:nvSpPr>
        <p:spPr bwMode="gray">
          <a:xfrm flipH="1">
            <a:off x="6571763" y="1900148"/>
            <a:ext cx="107164" cy="93840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17FE0458-9BC7-E04D-BDC9-0E32BC13765C}"/>
              </a:ext>
            </a:extLst>
          </p:cNvPr>
          <p:cNvSpPr/>
          <p:nvPr/>
        </p:nvSpPr>
        <p:spPr bwMode="gray">
          <a:xfrm flipH="1">
            <a:off x="6726155" y="2143941"/>
            <a:ext cx="158181" cy="694609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3" name="Picture 76" descr="vr_grey">
            <a:extLst>
              <a:ext uri="{FF2B5EF4-FFF2-40B4-BE49-F238E27FC236}">
                <a16:creationId xmlns:a16="http://schemas.microsoft.com/office/drawing/2014/main" id="{8E5A1F9F-34C3-C742-BE79-436717AA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8180617" y="567835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Picture 76" descr="vr_grey">
            <a:extLst>
              <a:ext uri="{FF2B5EF4-FFF2-40B4-BE49-F238E27FC236}">
                <a16:creationId xmlns:a16="http://schemas.microsoft.com/office/drawing/2014/main" id="{A91DC577-317D-0144-AD9A-4FB08F8E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8456964" y="609064"/>
            <a:ext cx="262862" cy="1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4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8577" y="-19534"/>
            <a:ext cx="9161153" cy="5182568"/>
          </a:xfrm>
          <a:prstGeom prst="rect">
            <a:avLst/>
          </a:prstGeom>
          <a:solidFill>
            <a:srgbClr val="330372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25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60F16-F58B-2B47-9CC5-F980F24B3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79" y="2333074"/>
            <a:ext cx="2227642" cy="4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471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794EC48-08D0-9448-BE91-FC57AB1F3F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7593" y="1016000"/>
            <a:ext cx="8705041" cy="399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3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7030A0"/>
              </a:buClr>
              <a:buFont typeface="Wingdings" pitchFamily="2" charset="2"/>
              <a:buChar char="§"/>
              <a:defRPr sz="2000" baseline="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0"/>
              </a:defRPr>
            </a:lvl1pPr>
            <a:lvl2pPr marL="461963" indent="-231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7030A0"/>
              </a:buClr>
              <a:buChar char="–"/>
              <a:defRPr sz="18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684213" indent="-166688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7030A0"/>
              </a:buClr>
              <a:buFont typeface="Wingdings" pitchFamily="2" charset="2"/>
              <a:buChar char="§"/>
              <a:defRPr sz="16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858838" indent="-17462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7030A0"/>
              </a:buClr>
              <a:buChar char="–"/>
              <a:defRPr sz="14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1485900" indent="-228600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53829F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53829F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53829F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53829F"/>
              </a:buClr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defTabSz="914400">
              <a:buClr>
                <a:srgbClr val="685BC7"/>
              </a:buClr>
            </a:pPr>
            <a:r>
              <a:rPr lang="en-US" sz="1600" b="1" kern="0" dirty="0"/>
              <a:t>Controller Node / Function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Runs Cloud Control Functions for managing Cloud Resources, 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Runs all OpenStack Control Functions;</a:t>
            </a:r>
            <a:br>
              <a:rPr lang="en-US" sz="1100" kern="0" dirty="0"/>
            </a:br>
            <a:r>
              <a:rPr lang="en-US" sz="1100" kern="0" dirty="0" err="1"/>
              <a:t>e.g</a:t>
            </a:r>
            <a:r>
              <a:rPr lang="en-US" sz="1100" kern="0" dirty="0"/>
              <a:t> for managing Images, virtual Volumes, Virtual Networks and Virtual Machines,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Can be part of a 2-node HA Control Node Cluster for running Control Functions either Active/Active or Active/Standby.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Compute ( &amp; Network ) Node / Function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Hosts Applications in Virtual Machines using Compute Resources (CPU, Memory &amp; Disk),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Runs Virtual Switch for realizing virtual networks,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Provides L3 Routing and NAT Services</a:t>
            </a:r>
            <a:r>
              <a:rPr lang="en-US" sz="1700" kern="0" dirty="0"/>
              <a:t>.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Storage Node / Function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Contains a set of Disks (SATA, SAS, SSD </a:t>
            </a:r>
            <a:r>
              <a:rPr lang="en-US" sz="1100" kern="0" dirty="0" err="1"/>
              <a:t>and.or</a:t>
            </a:r>
            <a:r>
              <a:rPr lang="en-US" sz="1100" kern="0" dirty="0"/>
              <a:t> NVME),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Runs CEPH Distributed Storage Software,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Part of a HA multi-node CEPH Storage Cluster supporting a replication factor of 2 or 3, Journal Caching and Class Tiering,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Provides HA Persistent Storage for Images, Virtual Volumes (Block Storage) and Object Storage.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All-In-One Controller Node</a:t>
            </a:r>
          </a:p>
          <a:p>
            <a:pPr lvl="1" defTabSz="914400">
              <a:buClr>
                <a:srgbClr val="685BC7"/>
              </a:buClr>
            </a:pPr>
            <a:r>
              <a:rPr lang="en-US" sz="1100" kern="0" dirty="0"/>
              <a:t>A single physical node which provides a Controller Function, Compute Function and Storage Function.</a:t>
            </a:r>
            <a:br>
              <a:rPr lang="en-US" sz="1100" kern="0" dirty="0"/>
            </a:br>
            <a:br>
              <a:rPr lang="en-US" sz="1100" kern="0" dirty="0"/>
            </a:br>
            <a:br>
              <a:rPr lang="en-US" sz="1100" kern="0" dirty="0"/>
            </a:br>
            <a:br>
              <a:rPr lang="en-US" sz="1100" kern="0" dirty="0"/>
            </a:br>
            <a:endParaRPr lang="en-US" sz="1100" kern="0" dirty="0"/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L2 Switches and L2 Networks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Physical L2 Switches are not shown in Deployment Diagrams; only the L2 networks they realize are shown,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A single physical switch may realize multiple L2 networks.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OAM Network  </a:t>
            </a:r>
            <a:r>
              <a:rPr lang="en-US" sz="1100" b="1" i="1" kern="0" dirty="0"/>
              <a:t>(Controller Nodes Only)</a:t>
            </a:r>
            <a:endParaRPr lang="en-US" sz="14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The network on which all external StarlingX Platform APIs are exposed,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i.e. REST APIs, Web Server (Horizon), SSH, SNMP.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Typically 1GE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Management Network  </a:t>
            </a:r>
            <a:r>
              <a:rPr lang="en-US" sz="1300" b="1" i="1" kern="0" dirty="0"/>
              <a:t> </a:t>
            </a:r>
            <a:r>
              <a:rPr lang="en-US" sz="1100" b="1" i="1" kern="0" dirty="0"/>
              <a:t>(All Nodes)</a:t>
            </a:r>
            <a:endParaRPr lang="en-US" sz="14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A private network (i.e. not connected externally) used for 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Internal OpenStack / StarlingX monitoring and control, and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VM I/O access to storage cluster.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Typically 10GE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Data Network(s)   </a:t>
            </a:r>
            <a:r>
              <a:rPr lang="en-US" sz="1100" b="1" i="1" kern="0" dirty="0"/>
              <a:t>(Compute &amp; AIO Nodes Only)</a:t>
            </a:r>
            <a:endParaRPr lang="en-US" sz="16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Networks on which the OpenStack / Neutron Provider Networks are realized, and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subsequently the VM Tenant Networks.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IPMI Network    </a:t>
            </a:r>
            <a:r>
              <a:rPr lang="en-US" sz="1100" b="1" i="1" kern="0" dirty="0"/>
              <a:t>(All Nodes)</a:t>
            </a:r>
            <a:endParaRPr lang="en-US" sz="16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An optional network on which IPMI interfaces of all nodes are connected,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It must be L3/IP reachable from the controller’s OAM Interfaces.</a:t>
            </a:r>
            <a:br>
              <a:rPr lang="en-US" sz="1200" kern="0" dirty="0"/>
            </a:br>
            <a:endParaRPr lang="en-US" sz="1200" kern="0" dirty="0"/>
          </a:p>
          <a:p>
            <a:pPr defTabSz="914400">
              <a:buClr>
                <a:srgbClr val="685BC7"/>
              </a:buClr>
            </a:pPr>
            <a:r>
              <a:rPr lang="en-US" sz="1600" b="1" kern="0" dirty="0" err="1"/>
              <a:t>PxeBoot</a:t>
            </a:r>
            <a:r>
              <a:rPr lang="en-US" sz="1600" b="1" kern="0" dirty="0"/>
              <a:t> Network   </a:t>
            </a:r>
            <a:r>
              <a:rPr lang="en-US" sz="1100" b="1" i="1" kern="0" dirty="0"/>
              <a:t>(All Nodes)</a:t>
            </a:r>
            <a:endParaRPr lang="en-US" sz="16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( not shown in diagrams to reduce clutter )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An </a:t>
            </a:r>
            <a:r>
              <a:rPr lang="en-US" sz="1200" i="1" kern="0" dirty="0"/>
              <a:t>optional</a:t>
            </a:r>
            <a:r>
              <a:rPr lang="en-US" sz="1200" kern="0" dirty="0"/>
              <a:t> network for controllers to network boot other nodes over;  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by default, controllers network boot other nodes over the management network,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This network is required for a variety of special case situations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management network must be ipv6 for some reason,</a:t>
            </a:r>
          </a:p>
          <a:p>
            <a:pPr lvl="3" defTabSz="914400">
              <a:buClr>
                <a:srgbClr val="685BC7"/>
              </a:buClr>
            </a:pPr>
            <a:r>
              <a:rPr lang="en-US" sz="800" kern="0" dirty="0"/>
              <a:t>ipv6 does NOT support pxeboot, therefore ipv4 pxeboot network must be configured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management network must be </a:t>
            </a:r>
            <a:r>
              <a:rPr lang="en-US" sz="1000" kern="0" dirty="0" err="1"/>
              <a:t>vlan</a:t>
            </a:r>
            <a:r>
              <a:rPr lang="en-US" sz="1000" kern="0" dirty="0"/>
              <a:t> tagged for some reason,</a:t>
            </a:r>
          </a:p>
          <a:p>
            <a:pPr lvl="3" defTabSz="914400">
              <a:buClr>
                <a:srgbClr val="685BC7"/>
              </a:buClr>
            </a:pPr>
            <a:r>
              <a:rPr lang="en-US" sz="800" kern="0" dirty="0"/>
              <a:t>most server’s bios do not support </a:t>
            </a:r>
            <a:r>
              <a:rPr lang="en-US" sz="800" kern="0" dirty="0" err="1"/>
              <a:t>pxebooting</a:t>
            </a:r>
            <a:r>
              <a:rPr lang="en-US" sz="800" kern="0" dirty="0"/>
              <a:t> over tagged network, therefore an untagged pxeboot network must be configured,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management network must be shared across regions</a:t>
            </a:r>
          </a:p>
          <a:p>
            <a:pPr lvl="3" defTabSz="914400">
              <a:buClr>
                <a:srgbClr val="685BC7"/>
              </a:buClr>
            </a:pPr>
            <a:r>
              <a:rPr lang="en-US" sz="800" kern="0" dirty="0"/>
              <a:t>but individual regions’ controllers want to only network boot nodes of their own region, therefore separate per-region pxeboot networks must be configured</a:t>
            </a:r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Infra Network   </a:t>
            </a:r>
            <a:r>
              <a:rPr lang="en-US" sz="1100" b="1" i="1" kern="0" dirty="0"/>
              <a:t>(All Nodes)</a:t>
            </a:r>
            <a:endParaRPr lang="en-US" sz="1600" b="1" i="1" kern="0" dirty="0"/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( not shown in diagrams as this is deprecated )</a:t>
            </a:r>
          </a:p>
          <a:p>
            <a:pPr lvl="1" defTabSz="914400">
              <a:buClr>
                <a:srgbClr val="685BC7"/>
              </a:buClr>
            </a:pPr>
            <a:r>
              <a:rPr lang="en-US" sz="1200" kern="0" dirty="0"/>
              <a:t>A deprecated optional network that was historically used for access to the storage cluster.</a:t>
            </a:r>
            <a:endParaRPr lang="en-US" kern="0" dirty="0"/>
          </a:p>
          <a:p>
            <a:pPr defTabSz="914400">
              <a:buClr>
                <a:srgbClr val="685BC7"/>
              </a:buClr>
            </a:pPr>
            <a:r>
              <a:rPr lang="en-US" sz="1600" b="1" kern="0" dirty="0"/>
              <a:t>Node Interfaces</a:t>
            </a:r>
          </a:p>
          <a:p>
            <a:pPr lvl="1" defTabSz="914400">
              <a:buClr>
                <a:srgbClr val="685BC7"/>
              </a:buClr>
            </a:pPr>
            <a:r>
              <a:rPr lang="en-US" sz="1300" kern="0" dirty="0"/>
              <a:t>All Nodes’ Network Interfaces in Deployment Diagrams can, in general,  optionally be either: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Untagged single port,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Untagged two port LAG, </a:t>
            </a:r>
          </a:p>
          <a:p>
            <a:pPr lvl="3" defTabSz="914400">
              <a:buClr>
                <a:srgbClr val="685BC7"/>
              </a:buClr>
            </a:pPr>
            <a:r>
              <a:rPr lang="en-US" sz="800" kern="0" dirty="0"/>
              <a:t>Optionally split between redundant L2 Switches.</a:t>
            </a:r>
          </a:p>
          <a:p>
            <a:pPr lvl="2" defTabSz="914400">
              <a:buClr>
                <a:srgbClr val="685BC7"/>
              </a:buClr>
            </a:pPr>
            <a:r>
              <a:rPr lang="en-US" sz="1000" kern="0" dirty="0"/>
              <a:t>VLAN on either single port or two port LAG.</a:t>
            </a:r>
          </a:p>
          <a:p>
            <a:pPr defTabSz="914400">
              <a:buClr>
                <a:srgbClr val="685BC7"/>
              </a:buClr>
            </a:pPr>
            <a:endParaRPr lang="en-US" kern="0" dirty="0"/>
          </a:p>
        </p:txBody>
      </p: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360046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Deployment Options – Glossary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9559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</p:cNvCxnSpPr>
          <p:nvPr/>
        </p:nvCxnSpPr>
        <p:spPr bwMode="auto">
          <a:xfrm>
            <a:off x="2583938" y="4126938"/>
            <a:ext cx="0" cy="4517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2" y="2431310"/>
            <a:ext cx="4859308" cy="1729121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b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 /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compute &gt; / &lt; storage &gt;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36970" y="956221"/>
            <a:ext cx="3613719" cy="118886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1967679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8" y="2233694"/>
            <a:ext cx="21548" cy="215234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57676" y="3295871"/>
            <a:ext cx="342166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317393" y="956221"/>
            <a:ext cx="3980325" cy="10514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4429875" y="173601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A86400-CB15-3F4B-8D44-3E5E89E2FFF2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 bwMode="auto">
          <a:xfrm flipH="1">
            <a:off x="3961721" y="1853271"/>
            <a:ext cx="468801" cy="2157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4" name="Picture 76" descr="vr_grey">
            <a:extLst>
              <a:ext uri="{FF2B5EF4-FFF2-40B4-BE49-F238E27FC236}">
                <a16:creationId xmlns:a16="http://schemas.microsoft.com/office/drawing/2014/main" id="{8B4C4F15-4020-BC43-807B-96A9447A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567523" y="1725659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056D31-B74F-5748-8384-93C6E279C5D1}"/>
              </a:ext>
            </a:extLst>
          </p:cNvPr>
          <p:cNvSpPr/>
          <p:nvPr/>
        </p:nvSpPr>
        <p:spPr bwMode="gray">
          <a:xfrm>
            <a:off x="2283958" y="2637068"/>
            <a:ext cx="1480987" cy="3155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lIns="91440" tIns="0" rIns="0" bIns="0" rtlCol="0" anchor="ctr"/>
          <a:lstStyle/>
          <a:p>
            <a:r>
              <a:rPr lang="en-US" sz="1000" dirty="0">
                <a:solidFill>
                  <a:schemeClr val="tx2"/>
                </a:solidFill>
              </a:rPr>
              <a:t>sysadmin shell</a:t>
            </a:r>
            <a:br>
              <a:rPr lang="en-US" sz="1000" dirty="0">
                <a:solidFill>
                  <a:schemeClr val="tx2"/>
                </a:solidFill>
              </a:rPr>
            </a:br>
            <a:r>
              <a:rPr lang="en-US" sz="1000" dirty="0">
                <a:solidFill>
                  <a:schemeClr val="tx2"/>
                </a:solidFill>
              </a:rPr>
              <a:t>ansible playbook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24D2FD-D734-0C4C-B294-6C5D6016AFF2}"/>
              </a:ext>
            </a:extLst>
          </p:cNvPr>
          <p:cNvSpPr/>
          <p:nvPr/>
        </p:nvSpPr>
        <p:spPr bwMode="gray">
          <a:xfrm>
            <a:off x="4287429" y="3070887"/>
            <a:ext cx="1092425" cy="33290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r"/>
            <a:r>
              <a:rPr lang="en-US" sz="1100" dirty="0">
                <a:solidFill>
                  <a:schemeClr val="tx2"/>
                </a:solidFill>
              </a:rPr>
              <a:t>Kubelet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1C2B4B-2D85-6741-B5DC-17AD10171F39}"/>
              </a:ext>
            </a:extLst>
          </p:cNvPr>
          <p:cNvSpPr/>
          <p:nvPr/>
        </p:nvSpPr>
        <p:spPr bwMode="gray">
          <a:xfrm>
            <a:off x="4287430" y="2585894"/>
            <a:ext cx="1092425" cy="33290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r"/>
            <a:r>
              <a:rPr lang="en-US" sz="1100" dirty="0" err="1">
                <a:solidFill>
                  <a:schemeClr val="tx2"/>
                </a:solidFill>
              </a:rPr>
              <a:t>Apiserver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1C4EE6-605A-C54A-B7E3-697B73FB6046}"/>
              </a:ext>
            </a:extLst>
          </p:cNvPr>
          <p:cNvSpPr/>
          <p:nvPr/>
        </p:nvSpPr>
        <p:spPr bwMode="gray">
          <a:xfrm>
            <a:off x="4287429" y="3403789"/>
            <a:ext cx="1092425" cy="33290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r>
              <a:rPr lang="en-US" sz="1100" dirty="0">
                <a:solidFill>
                  <a:schemeClr val="tx2"/>
                </a:solidFill>
              </a:rPr>
              <a:t>Container</a:t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100" dirty="0">
                <a:solidFill>
                  <a:schemeClr val="tx2"/>
                </a:solidFill>
              </a:rPr>
              <a:t>Runtime</a:t>
            </a:r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0B09D933-7676-A942-9CBC-7A117B7C18A3}"/>
              </a:ext>
            </a:extLst>
          </p:cNvPr>
          <p:cNvSpPr/>
          <p:nvPr/>
        </p:nvSpPr>
        <p:spPr bwMode="gray">
          <a:xfrm>
            <a:off x="5818173" y="3295871"/>
            <a:ext cx="987229" cy="44082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/>
                </a:solidFill>
              </a:rPr>
              <a:t>registry.local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54D854A7-0B72-E940-9904-17C6A96A43F6}"/>
              </a:ext>
            </a:extLst>
          </p:cNvPr>
          <p:cNvSpPr/>
          <p:nvPr/>
        </p:nvSpPr>
        <p:spPr bwMode="gray">
          <a:xfrm>
            <a:off x="498851" y="1566819"/>
            <a:ext cx="1088495" cy="44082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Private Registry</a:t>
            </a:r>
          </a:p>
        </p:txBody>
      </p:sp>
      <p:sp>
        <p:nvSpPr>
          <p:cNvPr id="46" name="Magnetic Disk 45">
            <a:extLst>
              <a:ext uri="{FF2B5EF4-FFF2-40B4-BE49-F238E27FC236}">
                <a16:creationId xmlns:a16="http://schemas.microsoft.com/office/drawing/2014/main" id="{DCD1306B-6DB5-CB45-9BA8-B7BDA0E56CA9}"/>
              </a:ext>
            </a:extLst>
          </p:cNvPr>
          <p:cNvSpPr/>
          <p:nvPr/>
        </p:nvSpPr>
        <p:spPr bwMode="gray">
          <a:xfrm>
            <a:off x="4697160" y="882206"/>
            <a:ext cx="1088495" cy="44082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2"/>
                </a:solidFill>
              </a:rPr>
              <a:t>docker.io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47" name="Magnetic Disk 46">
            <a:extLst>
              <a:ext uri="{FF2B5EF4-FFF2-40B4-BE49-F238E27FC236}">
                <a16:creationId xmlns:a16="http://schemas.microsoft.com/office/drawing/2014/main" id="{15F02EC0-4FDD-CA4E-A105-722DC19A0450}"/>
              </a:ext>
            </a:extLst>
          </p:cNvPr>
          <p:cNvSpPr/>
          <p:nvPr/>
        </p:nvSpPr>
        <p:spPr bwMode="gray">
          <a:xfrm>
            <a:off x="5073461" y="1436740"/>
            <a:ext cx="1088495" cy="44082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Resources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CCC9CEF-F099-F142-A10A-9A865B1B4015}"/>
              </a:ext>
            </a:extLst>
          </p:cNvPr>
          <p:cNvSpPr/>
          <p:nvPr/>
        </p:nvSpPr>
        <p:spPr bwMode="gray">
          <a:xfrm>
            <a:off x="3110425" y="1230764"/>
            <a:ext cx="914400" cy="414893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PROXY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FC2A883-6096-6A48-A604-F72AA55D78F2}"/>
              </a:ext>
            </a:extLst>
          </p:cNvPr>
          <p:cNvSpPr/>
          <p:nvPr/>
        </p:nvSpPr>
        <p:spPr bwMode="gray">
          <a:xfrm>
            <a:off x="3706152" y="2913133"/>
            <a:ext cx="606903" cy="323681"/>
          </a:xfrm>
          <a:custGeom>
            <a:avLst/>
            <a:gdLst>
              <a:gd name="connsiteX0" fmla="*/ 0 w 606903"/>
              <a:gd name="connsiteY0" fmla="*/ 0 h 323681"/>
              <a:gd name="connsiteX1" fmla="*/ 226577 w 606903"/>
              <a:gd name="connsiteY1" fmla="*/ 242761 h 323681"/>
              <a:gd name="connsiteX2" fmla="*/ 606903 w 606903"/>
              <a:gd name="connsiteY2" fmla="*/ 323681 h 32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903" h="323681">
                <a:moveTo>
                  <a:pt x="0" y="0"/>
                </a:moveTo>
                <a:cubicBezTo>
                  <a:pt x="62713" y="94407"/>
                  <a:pt x="125427" y="188814"/>
                  <a:pt x="226577" y="242761"/>
                </a:cubicBezTo>
                <a:cubicBezTo>
                  <a:pt x="327727" y="296708"/>
                  <a:pt x="467315" y="310194"/>
                  <a:pt x="606903" y="323681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9AA3951-B68E-3A48-AAAB-3054958B49BE}"/>
              </a:ext>
            </a:extLst>
          </p:cNvPr>
          <p:cNvSpPr/>
          <p:nvPr/>
        </p:nvSpPr>
        <p:spPr bwMode="gray">
          <a:xfrm>
            <a:off x="3706152" y="2807936"/>
            <a:ext cx="598811" cy="8870"/>
          </a:xfrm>
          <a:custGeom>
            <a:avLst/>
            <a:gdLst>
              <a:gd name="connsiteX0" fmla="*/ 0 w 598811"/>
              <a:gd name="connsiteY0" fmla="*/ 0 h 8870"/>
              <a:gd name="connsiteX1" fmla="*/ 356050 w 598811"/>
              <a:gd name="connsiteY1" fmla="*/ 8092 h 8870"/>
              <a:gd name="connsiteX2" fmla="*/ 598811 w 598811"/>
              <a:gd name="connsiteY2" fmla="*/ 8092 h 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811" h="8870">
                <a:moveTo>
                  <a:pt x="0" y="0"/>
                </a:moveTo>
                <a:lnTo>
                  <a:pt x="356050" y="8092"/>
                </a:lnTo>
                <a:cubicBezTo>
                  <a:pt x="455852" y="9441"/>
                  <a:pt x="527331" y="8766"/>
                  <a:pt x="598811" y="8092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68CE3DF-E57E-1E4B-8DCC-81B17BADDC38}"/>
              </a:ext>
            </a:extLst>
          </p:cNvPr>
          <p:cNvSpPr/>
          <p:nvPr/>
        </p:nvSpPr>
        <p:spPr bwMode="gray">
          <a:xfrm>
            <a:off x="1802812" y="1634591"/>
            <a:ext cx="1785328" cy="1092425"/>
          </a:xfrm>
          <a:custGeom>
            <a:avLst/>
            <a:gdLst>
              <a:gd name="connsiteX0" fmla="*/ 1725315 w 1785328"/>
              <a:gd name="connsiteY0" fmla="*/ 1092425 h 1092425"/>
              <a:gd name="connsiteX1" fmla="*/ 1717223 w 1785328"/>
              <a:gd name="connsiteY1" fmla="*/ 914400 h 1092425"/>
              <a:gd name="connsiteX2" fmla="*/ 1037492 w 1785328"/>
              <a:gd name="connsiteY2" fmla="*/ 898216 h 1092425"/>
              <a:gd name="connsiteX3" fmla="*/ 220197 w 1785328"/>
              <a:gd name="connsiteY3" fmla="*/ 930584 h 1092425"/>
              <a:gd name="connsiteX4" fmla="*/ 9804 w 1785328"/>
              <a:gd name="connsiteY4" fmla="*/ 890124 h 1092425"/>
              <a:gd name="connsiteX5" fmla="*/ 50264 w 1785328"/>
              <a:gd name="connsiteY5" fmla="*/ 639271 h 1092425"/>
              <a:gd name="connsiteX6" fmla="*/ 187829 w 1785328"/>
              <a:gd name="connsiteY6" fmla="*/ 525982 h 1092425"/>
              <a:gd name="connsiteX7" fmla="*/ 584338 w 1785328"/>
              <a:gd name="connsiteY7" fmla="*/ 291313 h 1092425"/>
              <a:gd name="connsiteX8" fmla="*/ 1264069 w 1785328"/>
              <a:gd name="connsiteY8" fmla="*/ 0 h 109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5328" h="1092425">
                <a:moveTo>
                  <a:pt x="1725315" y="1092425"/>
                </a:moveTo>
                <a:cubicBezTo>
                  <a:pt x="1778587" y="1019596"/>
                  <a:pt x="1831860" y="946768"/>
                  <a:pt x="1717223" y="914400"/>
                </a:cubicBezTo>
                <a:cubicBezTo>
                  <a:pt x="1602586" y="882032"/>
                  <a:pt x="1286996" y="895519"/>
                  <a:pt x="1037492" y="898216"/>
                </a:cubicBezTo>
                <a:cubicBezTo>
                  <a:pt x="787988" y="900913"/>
                  <a:pt x="391478" y="931933"/>
                  <a:pt x="220197" y="930584"/>
                </a:cubicBezTo>
                <a:cubicBezTo>
                  <a:pt x="48916" y="929235"/>
                  <a:pt x="38126" y="938676"/>
                  <a:pt x="9804" y="890124"/>
                </a:cubicBezTo>
                <a:cubicBezTo>
                  <a:pt x="-18518" y="841572"/>
                  <a:pt x="20593" y="699961"/>
                  <a:pt x="50264" y="639271"/>
                </a:cubicBezTo>
                <a:cubicBezTo>
                  <a:pt x="79935" y="578581"/>
                  <a:pt x="98817" y="583975"/>
                  <a:pt x="187829" y="525982"/>
                </a:cubicBezTo>
                <a:cubicBezTo>
                  <a:pt x="276841" y="467989"/>
                  <a:pt x="404965" y="378977"/>
                  <a:pt x="584338" y="291313"/>
                </a:cubicBezTo>
                <a:cubicBezTo>
                  <a:pt x="763711" y="203649"/>
                  <a:pt x="1013890" y="101824"/>
                  <a:pt x="1264069" y="0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DA88420-FA9C-3741-BEF3-BCB5E76B0C47}"/>
              </a:ext>
            </a:extLst>
          </p:cNvPr>
          <p:cNvSpPr/>
          <p:nvPr/>
        </p:nvSpPr>
        <p:spPr bwMode="gray">
          <a:xfrm>
            <a:off x="3544312" y="2545046"/>
            <a:ext cx="720191" cy="149602"/>
          </a:xfrm>
          <a:custGeom>
            <a:avLst/>
            <a:gdLst>
              <a:gd name="connsiteX0" fmla="*/ 0 w 720191"/>
              <a:gd name="connsiteY0" fmla="*/ 149602 h 149602"/>
              <a:gd name="connsiteX1" fmla="*/ 48552 w 720191"/>
              <a:gd name="connsiteY1" fmla="*/ 52497 h 149602"/>
              <a:gd name="connsiteX2" fmla="*/ 226576 w 720191"/>
              <a:gd name="connsiteY2" fmla="*/ 12037 h 149602"/>
              <a:gd name="connsiteX3" fmla="*/ 477430 w 720191"/>
              <a:gd name="connsiteY3" fmla="*/ 3945 h 149602"/>
              <a:gd name="connsiteX4" fmla="*/ 720191 w 720191"/>
              <a:gd name="connsiteY4" fmla="*/ 68681 h 14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91" h="149602">
                <a:moveTo>
                  <a:pt x="0" y="149602"/>
                </a:moveTo>
                <a:cubicBezTo>
                  <a:pt x="5394" y="112513"/>
                  <a:pt x="10789" y="75424"/>
                  <a:pt x="48552" y="52497"/>
                </a:cubicBezTo>
                <a:cubicBezTo>
                  <a:pt x="86315" y="29569"/>
                  <a:pt x="155096" y="20129"/>
                  <a:pt x="226576" y="12037"/>
                </a:cubicBezTo>
                <a:cubicBezTo>
                  <a:pt x="298056" y="3945"/>
                  <a:pt x="395161" y="-5496"/>
                  <a:pt x="477430" y="3945"/>
                </a:cubicBezTo>
                <a:cubicBezTo>
                  <a:pt x="559699" y="13386"/>
                  <a:pt x="639945" y="41033"/>
                  <a:pt x="720191" y="68681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DA9DCDB6-6FC7-F443-B3BC-CF421E41E3F8}"/>
              </a:ext>
            </a:extLst>
          </p:cNvPr>
          <p:cNvSpPr/>
          <p:nvPr/>
        </p:nvSpPr>
        <p:spPr bwMode="gray">
          <a:xfrm>
            <a:off x="1181437" y="1958273"/>
            <a:ext cx="3123526" cy="1618407"/>
          </a:xfrm>
          <a:custGeom>
            <a:avLst/>
            <a:gdLst>
              <a:gd name="connsiteX0" fmla="*/ 3123526 w 3123526"/>
              <a:gd name="connsiteY0" fmla="*/ 1602223 h 1618407"/>
              <a:gd name="connsiteX1" fmla="*/ 1626499 w 3123526"/>
              <a:gd name="connsiteY1" fmla="*/ 1618407 h 1618407"/>
              <a:gd name="connsiteX2" fmla="*/ 946768 w 3123526"/>
              <a:gd name="connsiteY2" fmla="*/ 1586039 h 1618407"/>
              <a:gd name="connsiteX3" fmla="*/ 639271 w 3123526"/>
              <a:gd name="connsiteY3" fmla="*/ 1424198 h 1618407"/>
              <a:gd name="connsiteX4" fmla="*/ 639271 w 3123526"/>
              <a:gd name="connsiteY4" fmla="*/ 1027688 h 1618407"/>
              <a:gd name="connsiteX5" fmla="*/ 485522 w 3123526"/>
              <a:gd name="connsiteY5" fmla="*/ 768743 h 1618407"/>
              <a:gd name="connsiteX6" fmla="*/ 380326 w 3123526"/>
              <a:gd name="connsiteY6" fmla="*/ 283221 h 1618407"/>
              <a:gd name="connsiteX7" fmla="*/ 0 w 3123526"/>
              <a:gd name="connsiteY7" fmla="*/ 0 h 161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3526" h="1618407">
                <a:moveTo>
                  <a:pt x="3123526" y="1602223"/>
                </a:moveTo>
                <a:lnTo>
                  <a:pt x="1626499" y="1618407"/>
                </a:lnTo>
                <a:cubicBezTo>
                  <a:pt x="1263706" y="1615710"/>
                  <a:pt x="1111306" y="1618407"/>
                  <a:pt x="946768" y="1586039"/>
                </a:cubicBezTo>
                <a:cubicBezTo>
                  <a:pt x="782230" y="1553671"/>
                  <a:pt x="690520" y="1517256"/>
                  <a:pt x="639271" y="1424198"/>
                </a:cubicBezTo>
                <a:cubicBezTo>
                  <a:pt x="588022" y="1331140"/>
                  <a:pt x="664896" y="1136930"/>
                  <a:pt x="639271" y="1027688"/>
                </a:cubicBezTo>
                <a:cubicBezTo>
                  <a:pt x="613646" y="918446"/>
                  <a:pt x="528679" y="892821"/>
                  <a:pt x="485522" y="768743"/>
                </a:cubicBezTo>
                <a:cubicBezTo>
                  <a:pt x="442365" y="644665"/>
                  <a:pt x="461246" y="411345"/>
                  <a:pt x="380326" y="283221"/>
                </a:cubicBezTo>
                <a:cubicBezTo>
                  <a:pt x="299406" y="155097"/>
                  <a:pt x="149703" y="77548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6604A99-4898-7A4B-829C-5F222CDD93C2}"/>
              </a:ext>
            </a:extLst>
          </p:cNvPr>
          <p:cNvSpPr/>
          <p:nvPr/>
        </p:nvSpPr>
        <p:spPr bwMode="gray">
          <a:xfrm>
            <a:off x="1613087" y="1480842"/>
            <a:ext cx="1445702" cy="1213806"/>
          </a:xfrm>
          <a:custGeom>
            <a:avLst/>
            <a:gdLst>
              <a:gd name="connsiteX0" fmla="*/ 45780 w 1445702"/>
              <a:gd name="connsiteY0" fmla="*/ 1213806 h 1213806"/>
              <a:gd name="connsiteX1" fmla="*/ 5320 w 1445702"/>
              <a:gd name="connsiteY1" fmla="*/ 906308 h 1213806"/>
              <a:gd name="connsiteX2" fmla="*/ 150977 w 1445702"/>
              <a:gd name="connsiteY2" fmla="*/ 631179 h 1213806"/>
              <a:gd name="connsiteX3" fmla="*/ 612223 w 1445702"/>
              <a:gd name="connsiteY3" fmla="*/ 299406 h 1213806"/>
              <a:gd name="connsiteX4" fmla="*/ 1194849 w 1445702"/>
              <a:gd name="connsiteY4" fmla="*/ 56645 h 1213806"/>
              <a:gd name="connsiteX5" fmla="*/ 1445702 w 1445702"/>
              <a:gd name="connsiteY5" fmla="*/ 0 h 121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702" h="1213806">
                <a:moveTo>
                  <a:pt x="45780" y="1213806"/>
                </a:moveTo>
                <a:cubicBezTo>
                  <a:pt x="16783" y="1108609"/>
                  <a:pt x="-12213" y="1003412"/>
                  <a:pt x="5320" y="906308"/>
                </a:cubicBezTo>
                <a:cubicBezTo>
                  <a:pt x="22853" y="809204"/>
                  <a:pt x="49827" y="732329"/>
                  <a:pt x="150977" y="631179"/>
                </a:cubicBezTo>
                <a:cubicBezTo>
                  <a:pt x="252128" y="530029"/>
                  <a:pt x="438244" y="395162"/>
                  <a:pt x="612223" y="299406"/>
                </a:cubicBezTo>
                <a:cubicBezTo>
                  <a:pt x="786202" y="203650"/>
                  <a:pt x="1055936" y="106546"/>
                  <a:pt x="1194849" y="56645"/>
                </a:cubicBezTo>
                <a:cubicBezTo>
                  <a:pt x="1333762" y="6744"/>
                  <a:pt x="1389732" y="3372"/>
                  <a:pt x="1445702" y="0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86881E-8CA7-E345-9A55-BD628B9FF1F2}"/>
              </a:ext>
            </a:extLst>
          </p:cNvPr>
          <p:cNvGrpSpPr/>
          <p:nvPr/>
        </p:nvGrpSpPr>
        <p:grpSpPr>
          <a:xfrm>
            <a:off x="3479574" y="2685068"/>
            <a:ext cx="188709" cy="221289"/>
            <a:chOff x="7735986" y="2767476"/>
            <a:chExt cx="364141" cy="469338"/>
          </a:xfrm>
        </p:grpSpPr>
        <p:sp>
          <p:nvSpPr>
            <p:cNvPr id="44" name="Folded Corner 43">
              <a:extLst>
                <a:ext uri="{FF2B5EF4-FFF2-40B4-BE49-F238E27FC236}">
                  <a16:creationId xmlns:a16="http://schemas.microsoft.com/office/drawing/2014/main" id="{C4CE40F5-6552-214A-ADF5-C49B28D75AE0}"/>
                </a:ext>
              </a:extLst>
            </p:cNvPr>
            <p:cNvSpPr/>
            <p:nvPr/>
          </p:nvSpPr>
          <p:spPr bwMode="gray">
            <a:xfrm>
              <a:off x="7735986" y="2767476"/>
              <a:ext cx="364141" cy="469338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4214C3F-4A41-C44E-BD25-14B85905694A}"/>
                </a:ext>
              </a:extLst>
            </p:cNvPr>
            <p:cNvCxnSpPr/>
            <p:nvPr/>
          </p:nvCxnSpPr>
          <p:spPr bwMode="auto">
            <a:xfrm>
              <a:off x="7779560" y="2857266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CF062F-90A7-D44E-A29D-FF2132430CE4}"/>
                </a:ext>
              </a:extLst>
            </p:cNvPr>
            <p:cNvCxnSpPr/>
            <p:nvPr/>
          </p:nvCxnSpPr>
          <p:spPr bwMode="auto">
            <a:xfrm>
              <a:off x="7779560" y="2953022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CA71289-CC22-F748-A033-0DB3C21E7F7F}"/>
                </a:ext>
              </a:extLst>
            </p:cNvPr>
            <p:cNvCxnSpPr/>
            <p:nvPr/>
          </p:nvCxnSpPr>
          <p:spPr bwMode="auto">
            <a:xfrm>
              <a:off x="7779560" y="3054882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B5870-207E-F34D-87E9-1B194C4F65AA}"/>
              </a:ext>
            </a:extLst>
          </p:cNvPr>
          <p:cNvGrpSpPr/>
          <p:nvPr/>
        </p:nvGrpSpPr>
        <p:grpSpPr>
          <a:xfrm>
            <a:off x="5073461" y="3452254"/>
            <a:ext cx="188709" cy="221289"/>
            <a:chOff x="7735986" y="2767476"/>
            <a:chExt cx="364141" cy="469338"/>
          </a:xfrm>
        </p:grpSpPr>
        <p:sp>
          <p:nvSpPr>
            <p:cNvPr id="66" name="Folded Corner 65">
              <a:extLst>
                <a:ext uri="{FF2B5EF4-FFF2-40B4-BE49-F238E27FC236}">
                  <a16:creationId xmlns:a16="http://schemas.microsoft.com/office/drawing/2014/main" id="{A50563C5-2599-7F45-ACD8-A6F445BE18EC}"/>
                </a:ext>
              </a:extLst>
            </p:cNvPr>
            <p:cNvSpPr/>
            <p:nvPr/>
          </p:nvSpPr>
          <p:spPr bwMode="gray">
            <a:xfrm>
              <a:off x="7735986" y="2767476"/>
              <a:ext cx="364141" cy="469338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6264BD-C9B9-934A-82BD-27313F35736E}"/>
                </a:ext>
              </a:extLst>
            </p:cNvPr>
            <p:cNvCxnSpPr/>
            <p:nvPr/>
          </p:nvCxnSpPr>
          <p:spPr bwMode="auto">
            <a:xfrm>
              <a:off x="7779560" y="2857266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10A4914-6BEF-F44D-AA53-CF09D550F134}"/>
                </a:ext>
              </a:extLst>
            </p:cNvPr>
            <p:cNvCxnSpPr/>
            <p:nvPr/>
          </p:nvCxnSpPr>
          <p:spPr bwMode="auto">
            <a:xfrm>
              <a:off x="7779560" y="2953022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597E5D1-18C5-CB4C-BB90-B63E6EC96D8C}"/>
                </a:ext>
              </a:extLst>
            </p:cNvPr>
            <p:cNvCxnSpPr/>
            <p:nvPr/>
          </p:nvCxnSpPr>
          <p:spPr bwMode="auto">
            <a:xfrm>
              <a:off x="7779560" y="3054882"/>
              <a:ext cx="267038" cy="0"/>
            </a:xfrm>
            <a:prstGeom prst="line">
              <a:avLst/>
            </a:prstGeom>
            <a:solidFill>
              <a:schemeClr val="accent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BD47E69-E741-8D4C-B28F-C82DF7D8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385" y="2637068"/>
            <a:ext cx="266744" cy="25896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B1E62F-EB6A-2F4B-821B-5FF6F3A17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105" y1="50909" x2="42105" y2="50909"/>
                        <a14:foregroundMark x1="50877" y1="58182" x2="50877" y2="5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361" y="3040522"/>
            <a:ext cx="371707" cy="358665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E5935FC7-D3D5-564A-A9A6-0B05D9D7A772}"/>
              </a:ext>
            </a:extLst>
          </p:cNvPr>
          <p:cNvSpPr/>
          <p:nvPr/>
        </p:nvSpPr>
        <p:spPr bwMode="gray">
          <a:xfrm>
            <a:off x="3696710" y="3078861"/>
            <a:ext cx="218485" cy="1659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B568F82-76BC-AC44-8D71-8D8C2A21569B}"/>
              </a:ext>
            </a:extLst>
          </p:cNvPr>
          <p:cNvSpPr/>
          <p:nvPr/>
        </p:nvSpPr>
        <p:spPr bwMode="gray">
          <a:xfrm>
            <a:off x="3863253" y="2824742"/>
            <a:ext cx="218485" cy="1659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947F12F-4A5E-FC45-8588-9AA411E28233}"/>
              </a:ext>
            </a:extLst>
          </p:cNvPr>
          <p:cNvSpPr/>
          <p:nvPr/>
        </p:nvSpPr>
        <p:spPr bwMode="gray">
          <a:xfrm>
            <a:off x="2659731" y="3399411"/>
            <a:ext cx="218485" cy="1659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26F2FF-5633-1740-B4EF-CE7A16667A18}"/>
              </a:ext>
            </a:extLst>
          </p:cNvPr>
          <p:cNvSpPr/>
          <p:nvPr/>
        </p:nvSpPr>
        <p:spPr bwMode="gray">
          <a:xfrm>
            <a:off x="3516609" y="2365586"/>
            <a:ext cx="218485" cy="16592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79F953D-7FAC-DB4E-A2C3-07F2547A2CE2}"/>
              </a:ext>
            </a:extLst>
          </p:cNvPr>
          <p:cNvCxnSpPr>
            <a:cxnSpLocks/>
            <a:stCxn id="49" idx="3"/>
            <a:endCxn id="46" idx="2"/>
          </p:cNvCxnSpPr>
          <p:nvPr/>
        </p:nvCxnSpPr>
        <p:spPr bwMode="auto">
          <a:xfrm flipV="1">
            <a:off x="4024825" y="1102616"/>
            <a:ext cx="672335" cy="335595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C1E057-53EC-BE46-B2B4-4F930CFC23D0}"/>
              </a:ext>
            </a:extLst>
          </p:cNvPr>
          <p:cNvCxnSpPr>
            <a:cxnSpLocks/>
            <a:stCxn id="49" idx="3"/>
          </p:cNvCxnSpPr>
          <p:nvPr/>
        </p:nvCxnSpPr>
        <p:spPr bwMode="auto">
          <a:xfrm>
            <a:off x="4024825" y="1438211"/>
            <a:ext cx="1048636" cy="171035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071CBF1-1B44-431C-A533-FA0859F24AF0}"/>
              </a:ext>
            </a:extLst>
          </p:cNvPr>
          <p:cNvSpPr/>
          <p:nvPr/>
        </p:nvSpPr>
        <p:spPr bwMode="gray">
          <a:xfrm>
            <a:off x="3450995" y="2807936"/>
            <a:ext cx="135612" cy="13009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solidFill>
                  <a:schemeClr val="tx2"/>
                </a:solidFill>
              </a:rPr>
              <a:t>a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1EED9A-26B1-4F00-9D54-9D2D473B83C6}"/>
              </a:ext>
            </a:extLst>
          </p:cNvPr>
          <p:cNvSpPr/>
          <p:nvPr/>
        </p:nvSpPr>
        <p:spPr bwMode="gray">
          <a:xfrm>
            <a:off x="5013721" y="3576680"/>
            <a:ext cx="135612" cy="13009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2"/>
            </a:solidFill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solidFill>
                  <a:schemeClr val="tx2"/>
                </a:solidFill>
              </a:rPr>
              <a:t>b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3" name="Bullet List">
            <a:extLst>
              <a:ext uri="{FF2B5EF4-FFF2-40B4-BE49-F238E27FC236}">
                <a16:creationId xmlns:a16="http://schemas.microsoft.com/office/drawing/2014/main" id="{48FDACFC-57E2-411E-B885-E8C769B69167}"/>
              </a:ext>
            </a:extLst>
          </p:cNvPr>
          <p:cNvSpPr txBox="1"/>
          <p:nvPr/>
        </p:nvSpPr>
        <p:spPr>
          <a:xfrm>
            <a:off x="152614" y="3092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/>
              <a:t>Proxy 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45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All-In-One – Simplex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compute &gt;</a:t>
            </a:r>
            <a:b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storage &gt;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5157A-8846-A747-998D-F6DD2FC8057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99844" y="2180596"/>
            <a:ext cx="2626797" cy="700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6A27D-77AB-194E-A891-1B5FF9D69C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757" y="2306096"/>
            <a:ext cx="2499696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3980325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473258" y="1587400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888359" y="1650150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3659906" y="1853415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4075007" y="1916165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2408480" y="1944365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83B44B-E521-5840-8C47-C61E67A55003}"/>
              </a:ext>
            </a:extLst>
          </p:cNvPr>
          <p:cNvCxnSpPr>
            <a:cxnSpLocks/>
          </p:cNvCxnSpPr>
          <p:nvPr/>
        </p:nvCxnSpPr>
        <p:spPr bwMode="auto">
          <a:xfrm>
            <a:off x="2344135" y="2180596"/>
            <a:ext cx="0" cy="5223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D6C05B-C48B-AE46-B3B7-3D8B38C8DB93}"/>
              </a:ext>
            </a:extLst>
          </p:cNvPr>
          <p:cNvCxnSpPr>
            <a:cxnSpLocks/>
          </p:cNvCxnSpPr>
          <p:nvPr/>
        </p:nvCxnSpPr>
        <p:spPr bwMode="auto">
          <a:xfrm>
            <a:off x="2476360" y="2306096"/>
            <a:ext cx="0" cy="3968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87D36CC8-8B52-D542-9AFF-348F30EC4F52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</p:spTree>
    <p:extLst>
      <p:ext uri="{BB962C8B-B14F-4D97-AF65-F5344CB8AC3E}">
        <p14:creationId xmlns:p14="http://schemas.microsoft.com/office/powerpoint/2010/main" val="25113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>
            <a:extLst>
              <a:ext uri="{FF2B5EF4-FFF2-40B4-BE49-F238E27FC236}">
                <a16:creationId xmlns:a16="http://schemas.microsoft.com/office/drawing/2014/main" id="{7F1A9EF4-5AF0-A742-93E4-3A5CF8BF7D97}"/>
              </a:ext>
            </a:extLst>
          </p:cNvPr>
          <p:cNvSpPr/>
          <p:nvPr/>
        </p:nvSpPr>
        <p:spPr bwMode="gray">
          <a:xfrm rot="-120000">
            <a:off x="7871884" y="2480026"/>
            <a:ext cx="401979" cy="806357"/>
          </a:xfrm>
          <a:custGeom>
            <a:avLst/>
            <a:gdLst>
              <a:gd name="connsiteX0" fmla="*/ 0 w 255181"/>
              <a:gd name="connsiteY0" fmla="*/ 0 h 574158"/>
              <a:gd name="connsiteX1" fmla="*/ 255181 w 255181"/>
              <a:gd name="connsiteY1" fmla="*/ 7089 h 574158"/>
              <a:gd name="connsiteX2" fmla="*/ 241004 w 255181"/>
              <a:gd name="connsiteY2" fmla="*/ 574158 h 574158"/>
              <a:gd name="connsiteX3" fmla="*/ 0 w 255181"/>
              <a:gd name="connsiteY3" fmla="*/ 567070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81" h="574158">
                <a:moveTo>
                  <a:pt x="0" y="0"/>
                </a:moveTo>
                <a:lnTo>
                  <a:pt x="255181" y="7089"/>
                </a:lnTo>
                <a:lnTo>
                  <a:pt x="241004" y="574158"/>
                </a:lnTo>
                <a:lnTo>
                  <a:pt x="0" y="56707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CA9A1F66-F840-9845-8BC1-A9AD4065C9A8}"/>
              </a:ext>
            </a:extLst>
          </p:cNvPr>
          <p:cNvSpPr/>
          <p:nvPr/>
        </p:nvSpPr>
        <p:spPr bwMode="gray">
          <a:xfrm>
            <a:off x="3036986" y="3411543"/>
            <a:ext cx="1773106" cy="69147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CDEE77D-E0FB-E545-95DA-F65FB9720D75}"/>
              </a:ext>
            </a:extLst>
          </p:cNvPr>
          <p:cNvSpPr/>
          <p:nvPr/>
        </p:nvSpPr>
        <p:spPr bwMode="gray">
          <a:xfrm>
            <a:off x="2983321" y="2870350"/>
            <a:ext cx="2046104" cy="124079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5E09A3-4693-8E4F-B6AB-AA95F957F564}"/>
              </a:ext>
            </a:extLst>
          </p:cNvPr>
          <p:cNvCxnSpPr>
            <a:cxnSpLocks/>
          </p:cNvCxnSpPr>
          <p:nvPr/>
        </p:nvCxnSpPr>
        <p:spPr bwMode="auto">
          <a:xfrm>
            <a:off x="2792370" y="2180596"/>
            <a:ext cx="0" cy="10863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FE7C43B-571C-7B47-B67E-7AC017B1D178}"/>
              </a:ext>
            </a:extLst>
          </p:cNvPr>
          <p:cNvCxnSpPr>
            <a:cxnSpLocks/>
          </p:cNvCxnSpPr>
          <p:nvPr/>
        </p:nvCxnSpPr>
        <p:spPr bwMode="auto">
          <a:xfrm>
            <a:off x="2924595" y="2306096"/>
            <a:ext cx="0" cy="9608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9129C7-AA05-0F4A-A050-1381C25E4FB7}"/>
              </a:ext>
            </a:extLst>
          </p:cNvPr>
          <p:cNvCxnSpPr>
            <a:cxnSpLocks/>
          </p:cNvCxnSpPr>
          <p:nvPr/>
        </p:nvCxnSpPr>
        <p:spPr bwMode="auto">
          <a:xfrm>
            <a:off x="2401756" y="373151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All-In-One – Duplex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compute &gt;</a:t>
            </a:r>
            <a:b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storage &gt;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CD6637-34DC-B748-A2C4-10AEF08957BF}"/>
              </a:ext>
            </a:extLst>
          </p:cNvPr>
          <p:cNvSpPr/>
          <p:nvPr/>
        </p:nvSpPr>
        <p:spPr>
          <a:xfrm>
            <a:off x="2099843" y="326357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 defTabSz="82153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  <a:t>controller-1</a:t>
            </a:r>
            <a:b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compute &gt;</a:t>
            </a:r>
            <a:b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storage &gt;</a:t>
            </a:r>
            <a:endParaRPr lang="en-US" sz="1200" dirty="0">
              <a:solidFill>
                <a:srgbClr val="FFFFFF"/>
              </a:solidFill>
              <a:latin typeface="Arial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440511-A842-E749-B8E2-692DFF0D2A2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1749574" y="349707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BEC708-CB95-D14B-B524-F90DACC7CCA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8185" y="4119278"/>
            <a:ext cx="146968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5157A-8846-A747-998D-F6DD2FC8057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99844" y="2180596"/>
            <a:ext cx="2626797" cy="700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6A27D-77AB-194E-A891-1B5FF9D69C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757" y="2306096"/>
            <a:ext cx="2499696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3980325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473258" y="1587400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3888359" y="1650150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E3D1F85-342E-BB47-A376-21B3D097354C}"/>
              </a:ext>
            </a:extLst>
          </p:cNvPr>
          <p:cNvSpPr/>
          <p:nvPr/>
        </p:nvSpPr>
        <p:spPr bwMode="gray">
          <a:xfrm>
            <a:off x="3052341" y="3468160"/>
            <a:ext cx="107575" cy="64298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7B6EEF-DBD1-9442-A467-BD862B5515D1}"/>
              </a:ext>
            </a:extLst>
          </p:cNvPr>
          <p:cNvSpPr/>
          <p:nvPr/>
        </p:nvSpPr>
        <p:spPr bwMode="gray">
          <a:xfrm>
            <a:off x="3065794" y="2944543"/>
            <a:ext cx="313456" cy="11747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3659906" y="1853415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4075007" y="1916165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0A3913-3153-4045-8A93-0F328B0D7274}"/>
              </a:ext>
            </a:extLst>
          </p:cNvPr>
          <p:cNvSpPr txBox="1"/>
          <p:nvPr/>
        </p:nvSpPr>
        <p:spPr bwMode="black">
          <a:xfrm>
            <a:off x="2876910" y="4111147"/>
            <a:ext cx="14109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management network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2408480" y="1944365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83B44B-E521-5840-8C47-C61E67A55003}"/>
              </a:ext>
            </a:extLst>
          </p:cNvPr>
          <p:cNvCxnSpPr>
            <a:cxnSpLocks/>
          </p:cNvCxnSpPr>
          <p:nvPr/>
        </p:nvCxnSpPr>
        <p:spPr bwMode="auto">
          <a:xfrm>
            <a:off x="2344135" y="2180596"/>
            <a:ext cx="0" cy="5223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D6C05B-C48B-AE46-B3B7-3D8B38C8DB93}"/>
              </a:ext>
            </a:extLst>
          </p:cNvPr>
          <p:cNvCxnSpPr>
            <a:cxnSpLocks/>
          </p:cNvCxnSpPr>
          <p:nvPr/>
        </p:nvCxnSpPr>
        <p:spPr bwMode="auto">
          <a:xfrm>
            <a:off x="2476360" y="2306096"/>
            <a:ext cx="0" cy="3968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Folded Corner 34">
            <a:extLst>
              <a:ext uri="{FF2B5EF4-FFF2-40B4-BE49-F238E27FC236}">
                <a16:creationId xmlns:a16="http://schemas.microsoft.com/office/drawing/2014/main" id="{5BC26C04-05E5-F341-A478-27D55776CE23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4BD48A-21F2-AE40-862B-D8CC19C46B1D}"/>
              </a:ext>
            </a:extLst>
          </p:cNvPr>
          <p:cNvCxnSpPr>
            <a:cxnSpLocks/>
          </p:cNvCxnSpPr>
          <p:nvPr/>
        </p:nvCxnSpPr>
        <p:spPr bwMode="auto">
          <a:xfrm>
            <a:off x="7613140" y="1872106"/>
            <a:ext cx="0" cy="10863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DF9BB-BD79-8147-B04B-58411BE645B5}"/>
              </a:ext>
            </a:extLst>
          </p:cNvPr>
          <p:cNvCxnSpPr>
            <a:cxnSpLocks/>
          </p:cNvCxnSpPr>
          <p:nvPr/>
        </p:nvCxnSpPr>
        <p:spPr bwMode="auto">
          <a:xfrm>
            <a:off x="7745365" y="1997606"/>
            <a:ext cx="0" cy="9608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8DCB2A-D928-C14A-9718-5ABD635DC615}"/>
              </a:ext>
            </a:extLst>
          </p:cNvPr>
          <p:cNvCxnSpPr>
            <a:cxnSpLocks/>
          </p:cNvCxnSpPr>
          <p:nvPr/>
        </p:nvCxnSpPr>
        <p:spPr bwMode="auto">
          <a:xfrm>
            <a:off x="7222526" y="342302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EEB1BE-4656-9C43-A4D6-20ABCB9C4EC3}"/>
              </a:ext>
            </a:extLst>
          </p:cNvPr>
          <p:cNvCxnSpPr>
            <a:cxnSpLocks/>
            <a:stCxn id="41" idx="2"/>
          </p:cNvCxnSpPr>
          <p:nvPr/>
        </p:nvCxnSpPr>
        <p:spPr bwMode="auto">
          <a:xfrm>
            <a:off x="7404708" y="286142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8B87300-B2AA-3549-A664-DC85BD61C76C}"/>
              </a:ext>
            </a:extLst>
          </p:cNvPr>
          <p:cNvSpPr/>
          <p:nvPr/>
        </p:nvSpPr>
        <p:spPr>
          <a:xfrm>
            <a:off x="6920613" y="239442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compute &gt;</a:t>
            </a:r>
            <a:b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storage &gt;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77EEA1D-F882-5B47-B67A-0CE1E1B37BC1}"/>
              </a:ext>
            </a:extLst>
          </p:cNvPr>
          <p:cNvSpPr/>
          <p:nvPr/>
        </p:nvSpPr>
        <p:spPr>
          <a:xfrm>
            <a:off x="6920613" y="295508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 defTabSz="82153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  <a:t>controller-1</a:t>
            </a:r>
            <a:b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compute &gt;</a:t>
            </a:r>
            <a:b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storage &gt;</a:t>
            </a:r>
            <a:endParaRPr lang="en-US" sz="1200" dirty="0">
              <a:solidFill>
                <a:srgbClr val="FFFFFF"/>
              </a:solidFill>
              <a:latin typeface="Arial"/>
              <a:sym typeface="Helvetica Neue Medium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A2E219-C8E0-1449-9334-8A3F2DDB224B}"/>
              </a:ext>
            </a:extLst>
          </p:cNvPr>
          <p:cNvCxnSpPr>
            <a:cxnSpLocks/>
            <a:stCxn id="41" idx="1"/>
          </p:cNvCxnSpPr>
          <p:nvPr/>
        </p:nvCxnSpPr>
        <p:spPr bwMode="auto">
          <a:xfrm flipH="1">
            <a:off x="6570344" y="262792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D9345AF-2ABB-F34D-98B9-60EB499066A4}"/>
              </a:ext>
            </a:extLst>
          </p:cNvPr>
          <p:cNvCxnSpPr>
            <a:cxnSpLocks/>
            <a:stCxn id="42" idx="1"/>
          </p:cNvCxnSpPr>
          <p:nvPr/>
        </p:nvCxnSpPr>
        <p:spPr bwMode="auto">
          <a:xfrm flipH="1">
            <a:off x="6570344" y="318858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F83504-AE67-5C48-ABB0-88B03688847E}"/>
              </a:ext>
            </a:extLst>
          </p:cNvPr>
          <p:cNvCxnSpPr>
            <a:cxnSpLocks/>
          </p:cNvCxnSpPr>
          <p:nvPr/>
        </p:nvCxnSpPr>
        <p:spPr bwMode="auto">
          <a:xfrm>
            <a:off x="7164905" y="1872106"/>
            <a:ext cx="0" cy="5223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31759A-8822-7C45-9F38-DBACC2FB0B54}"/>
              </a:ext>
            </a:extLst>
          </p:cNvPr>
          <p:cNvCxnSpPr>
            <a:cxnSpLocks/>
          </p:cNvCxnSpPr>
          <p:nvPr/>
        </p:nvCxnSpPr>
        <p:spPr bwMode="auto">
          <a:xfrm>
            <a:off x="7297130" y="1997606"/>
            <a:ext cx="0" cy="3968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FB7EB79C-7BD9-5B43-A6E9-62B8671CB5B1}"/>
              </a:ext>
            </a:extLst>
          </p:cNvPr>
          <p:cNvSpPr/>
          <p:nvPr/>
        </p:nvSpPr>
        <p:spPr bwMode="gray">
          <a:xfrm rot="-120000">
            <a:off x="7882270" y="2611799"/>
            <a:ext cx="255181" cy="574158"/>
          </a:xfrm>
          <a:custGeom>
            <a:avLst/>
            <a:gdLst>
              <a:gd name="connsiteX0" fmla="*/ 0 w 255181"/>
              <a:gd name="connsiteY0" fmla="*/ 0 h 574158"/>
              <a:gd name="connsiteX1" fmla="*/ 255181 w 255181"/>
              <a:gd name="connsiteY1" fmla="*/ 7089 h 574158"/>
              <a:gd name="connsiteX2" fmla="*/ 241004 w 255181"/>
              <a:gd name="connsiteY2" fmla="*/ 574158 h 574158"/>
              <a:gd name="connsiteX3" fmla="*/ 0 w 255181"/>
              <a:gd name="connsiteY3" fmla="*/ 567070 h 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81" h="574158">
                <a:moveTo>
                  <a:pt x="0" y="0"/>
                </a:moveTo>
                <a:lnTo>
                  <a:pt x="255181" y="7089"/>
                </a:lnTo>
                <a:lnTo>
                  <a:pt x="241004" y="574158"/>
                </a:lnTo>
                <a:lnTo>
                  <a:pt x="0" y="56707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E412A8-F4BF-9C41-AF4B-CE7746319A8B}"/>
              </a:ext>
            </a:extLst>
          </p:cNvPr>
          <p:cNvSpPr txBox="1"/>
          <p:nvPr/>
        </p:nvSpPr>
        <p:spPr bwMode="black">
          <a:xfrm>
            <a:off x="8222792" y="2628404"/>
            <a:ext cx="81945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DIRECT</a:t>
            </a:r>
            <a:br>
              <a:rPr lang="en-US" sz="1000" dirty="0">
                <a:solidFill>
                  <a:schemeClr val="tx2"/>
                </a:solidFill>
                <a:latin typeface="+mn-lt"/>
              </a:rPr>
            </a:br>
            <a:r>
              <a:rPr lang="en-US" sz="1000" dirty="0">
                <a:solidFill>
                  <a:schemeClr val="tx2"/>
                </a:solidFill>
                <a:latin typeface="+mn-lt"/>
              </a:rPr>
              <a:t>CONNECT</a:t>
            </a:r>
            <a:br>
              <a:rPr lang="en-US" sz="1000" dirty="0">
                <a:solidFill>
                  <a:schemeClr val="tx2"/>
                </a:solidFill>
                <a:latin typeface="+mn-lt"/>
              </a:rPr>
            </a:br>
            <a:r>
              <a:rPr lang="en-US" sz="1000" dirty="0">
                <a:solidFill>
                  <a:schemeClr val="tx2"/>
                </a:solidFill>
                <a:latin typeface="+mn-lt"/>
              </a:rPr>
              <a:t>CABLES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4590C4-6C6B-CD4E-BFBF-D4B42E4790FD}"/>
              </a:ext>
            </a:extLst>
          </p:cNvPr>
          <p:cNvSpPr txBox="1"/>
          <p:nvPr/>
        </p:nvSpPr>
        <p:spPr bwMode="black">
          <a:xfrm>
            <a:off x="6319470" y="2807160"/>
            <a:ext cx="3770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20688F-9357-1A4B-91E4-A708C8F292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8360" y="4111147"/>
            <a:ext cx="146968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36FEFCC-0E5D-B743-A951-D5DA8E69FC3B}"/>
              </a:ext>
            </a:extLst>
          </p:cNvPr>
          <p:cNvSpPr txBox="1"/>
          <p:nvPr/>
        </p:nvSpPr>
        <p:spPr bwMode="black">
          <a:xfrm>
            <a:off x="4527085" y="4103016"/>
            <a:ext cx="1319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+mn-lt"/>
              </a:rPr>
              <a:t>cluster host network</a:t>
            </a:r>
          </a:p>
        </p:txBody>
      </p:sp>
    </p:spTree>
    <p:extLst>
      <p:ext uri="{BB962C8B-B14F-4D97-AF65-F5344CB8AC3E}">
        <p14:creationId xmlns:p14="http://schemas.microsoft.com/office/powerpoint/2010/main" val="23454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009A9D-4806-3947-A52B-8E83CD0C7E2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85853" y="4297276"/>
            <a:ext cx="3628069" cy="813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A5287B40-6CB0-9C4E-83F2-D4223870C8A5}"/>
              </a:ext>
            </a:extLst>
          </p:cNvPr>
          <p:cNvSpPr/>
          <p:nvPr/>
        </p:nvSpPr>
        <p:spPr bwMode="gray">
          <a:xfrm>
            <a:off x="2998127" y="3566729"/>
            <a:ext cx="229458" cy="73054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8FB2046-37BB-8B47-8050-3694F0EC7D43}"/>
              </a:ext>
            </a:extLst>
          </p:cNvPr>
          <p:cNvSpPr/>
          <p:nvPr/>
        </p:nvSpPr>
        <p:spPr bwMode="gray">
          <a:xfrm>
            <a:off x="3000802" y="3053230"/>
            <a:ext cx="446116" cy="125217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29CB009F-DB73-034F-A334-89B11E72C288}"/>
              </a:ext>
            </a:extLst>
          </p:cNvPr>
          <p:cNvSpPr/>
          <p:nvPr/>
        </p:nvSpPr>
        <p:spPr bwMode="gray">
          <a:xfrm flipH="1">
            <a:off x="3874013" y="2870113"/>
            <a:ext cx="153672" cy="142716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BC480081-C4EC-4947-97F6-6EDF238C1CC7}"/>
              </a:ext>
            </a:extLst>
          </p:cNvPr>
          <p:cNvSpPr/>
          <p:nvPr/>
        </p:nvSpPr>
        <p:spPr bwMode="gray">
          <a:xfrm flipH="1">
            <a:off x="4209414" y="3236246"/>
            <a:ext cx="170723" cy="107692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29844D79-DE2A-C343-A935-8D81C10A3411}"/>
              </a:ext>
            </a:extLst>
          </p:cNvPr>
          <p:cNvSpPr/>
          <p:nvPr/>
        </p:nvSpPr>
        <p:spPr bwMode="gray">
          <a:xfrm flipH="1">
            <a:off x="4506334" y="3810678"/>
            <a:ext cx="128058" cy="48659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5E09A3-4693-8E4F-B6AB-AA95F957F564}"/>
              </a:ext>
            </a:extLst>
          </p:cNvPr>
          <p:cNvCxnSpPr>
            <a:cxnSpLocks/>
          </p:cNvCxnSpPr>
          <p:nvPr/>
        </p:nvCxnSpPr>
        <p:spPr bwMode="auto">
          <a:xfrm>
            <a:off x="2792370" y="2180596"/>
            <a:ext cx="0" cy="10863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FE7C43B-571C-7B47-B67E-7AC017B1D178}"/>
              </a:ext>
            </a:extLst>
          </p:cNvPr>
          <p:cNvCxnSpPr>
            <a:cxnSpLocks/>
          </p:cNvCxnSpPr>
          <p:nvPr/>
        </p:nvCxnSpPr>
        <p:spPr bwMode="auto">
          <a:xfrm>
            <a:off x="2924595" y="2306096"/>
            <a:ext cx="0" cy="96083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9129C7-AA05-0F4A-A050-1381C25E4FB7}"/>
              </a:ext>
            </a:extLst>
          </p:cNvPr>
          <p:cNvCxnSpPr>
            <a:cxnSpLocks/>
          </p:cNvCxnSpPr>
          <p:nvPr/>
        </p:nvCxnSpPr>
        <p:spPr bwMode="auto">
          <a:xfrm>
            <a:off x="2401756" y="373151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1E2A49-BDF7-E54C-9BCC-0512C86B82FD}"/>
              </a:ext>
            </a:extLst>
          </p:cNvPr>
          <p:cNvCxnSpPr>
            <a:cxnSpLocks/>
          </p:cNvCxnSpPr>
          <p:nvPr/>
        </p:nvCxnSpPr>
        <p:spPr bwMode="auto">
          <a:xfrm>
            <a:off x="3990747" y="2954262"/>
            <a:ext cx="0" cy="15560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46CC96-70A5-554C-A267-8F1062C628ED}"/>
              </a:ext>
            </a:extLst>
          </p:cNvPr>
          <p:cNvCxnSpPr>
            <a:cxnSpLocks/>
          </p:cNvCxnSpPr>
          <p:nvPr/>
        </p:nvCxnSpPr>
        <p:spPr bwMode="auto">
          <a:xfrm>
            <a:off x="4332090" y="3337113"/>
            <a:ext cx="0" cy="117315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77DA44-78E8-9740-8545-65402686E2B4}"/>
              </a:ext>
            </a:extLst>
          </p:cNvPr>
          <p:cNvCxnSpPr>
            <a:cxnSpLocks/>
          </p:cNvCxnSpPr>
          <p:nvPr/>
        </p:nvCxnSpPr>
        <p:spPr bwMode="auto">
          <a:xfrm>
            <a:off x="4692920" y="3951613"/>
            <a:ext cx="0" cy="6271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C5CBD6-6176-544C-B3C9-7A3F3713294D}"/>
              </a:ext>
            </a:extLst>
          </p:cNvPr>
          <p:cNvSpPr txBox="1"/>
          <p:nvPr/>
        </p:nvSpPr>
        <p:spPr bwMode="black">
          <a:xfrm>
            <a:off x="4614444" y="3097047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All-In-One – Duplex + up to 4 Computes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compute &gt;</a:t>
            </a:r>
            <a:b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storage &gt;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CD6637-34DC-B748-A2C4-10AEF08957BF}"/>
              </a:ext>
            </a:extLst>
          </p:cNvPr>
          <p:cNvSpPr/>
          <p:nvPr/>
        </p:nvSpPr>
        <p:spPr>
          <a:xfrm>
            <a:off x="2099843" y="326357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 defTabSz="82153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  <a:t>controller-1</a:t>
            </a:r>
            <a:br>
              <a:rPr lang="en-US" sz="12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compute &gt;</a:t>
            </a:r>
            <a:b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sym typeface="Helvetica Neue Medium"/>
              </a:rPr>
              <a:t>&lt; storage &gt;</a:t>
            </a:r>
            <a:endParaRPr lang="en-US" sz="1200" dirty="0">
              <a:solidFill>
                <a:srgbClr val="FFFFFF"/>
              </a:solidFill>
              <a:latin typeface="Arial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498F03-24EE-994F-A0B1-19DB697031BA}"/>
              </a:ext>
            </a:extLst>
          </p:cNvPr>
          <p:cNvSpPr/>
          <p:nvPr/>
        </p:nvSpPr>
        <p:spPr>
          <a:xfrm>
            <a:off x="3912951" y="2489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8715-A7DB-DB45-844E-5E69077C5637}"/>
              </a:ext>
            </a:extLst>
          </p:cNvPr>
          <p:cNvSpPr/>
          <p:nvPr/>
        </p:nvSpPr>
        <p:spPr>
          <a:xfrm>
            <a:off x="4233442" y="2870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29166-921E-8D4E-815B-5F8B5BAEC130}"/>
              </a:ext>
            </a:extLst>
          </p:cNvPr>
          <p:cNvSpPr/>
          <p:nvPr/>
        </p:nvSpPr>
        <p:spPr>
          <a:xfrm>
            <a:off x="4556173" y="34846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compute-3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440511-A842-E749-B8E2-692DFF0D2A2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1749574" y="349707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BEC708-CB95-D14B-B524-F90DACC7CC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18185" y="4119278"/>
            <a:ext cx="3495920" cy="776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5157A-8846-A747-998D-F6DD2FC80570}"/>
              </a:ext>
            </a:extLst>
          </p:cNvPr>
          <p:cNvCxnSpPr>
            <a:cxnSpLocks/>
          </p:cNvCxnSpPr>
          <p:nvPr/>
        </p:nvCxnSpPr>
        <p:spPr bwMode="auto">
          <a:xfrm flipH="1">
            <a:off x="2099843" y="2180596"/>
            <a:ext cx="3743881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6A27D-77AB-194E-A891-1B5FF9D69C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756" y="2306096"/>
            <a:ext cx="3715391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3980325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391502" y="158039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806603" y="164314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E3D1F85-342E-BB47-A376-21B3D097354C}"/>
              </a:ext>
            </a:extLst>
          </p:cNvPr>
          <p:cNvSpPr/>
          <p:nvPr/>
        </p:nvSpPr>
        <p:spPr bwMode="gray">
          <a:xfrm>
            <a:off x="3052341" y="3468160"/>
            <a:ext cx="107575" cy="64298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7B6EEF-DBD1-9442-A467-BD862B5515D1}"/>
              </a:ext>
            </a:extLst>
          </p:cNvPr>
          <p:cNvSpPr/>
          <p:nvPr/>
        </p:nvSpPr>
        <p:spPr bwMode="gray">
          <a:xfrm>
            <a:off x="3065794" y="2944543"/>
            <a:ext cx="313456" cy="11747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F58D7ED-AEC7-2941-A111-C2225080166D}"/>
              </a:ext>
            </a:extLst>
          </p:cNvPr>
          <p:cNvSpPr/>
          <p:nvPr/>
        </p:nvSpPr>
        <p:spPr bwMode="gray">
          <a:xfrm flipH="1">
            <a:off x="3806345" y="2722613"/>
            <a:ext cx="153673" cy="13885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D4E15D-D492-E849-A830-2D90FF7BD0B8}"/>
              </a:ext>
            </a:extLst>
          </p:cNvPr>
          <p:cNvSpPr/>
          <p:nvPr/>
        </p:nvSpPr>
        <p:spPr bwMode="gray">
          <a:xfrm flipH="1">
            <a:off x="4141747" y="3099243"/>
            <a:ext cx="156555" cy="102779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E7464D8-1161-974F-B64E-9CB5EF1F7291}"/>
              </a:ext>
            </a:extLst>
          </p:cNvPr>
          <p:cNvSpPr/>
          <p:nvPr/>
        </p:nvSpPr>
        <p:spPr bwMode="gray">
          <a:xfrm flipH="1">
            <a:off x="4438666" y="3718113"/>
            <a:ext cx="116532" cy="3930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E17267-A81F-7445-A896-ED449BF7D5D9}"/>
              </a:ext>
            </a:extLst>
          </p:cNvPr>
          <p:cNvCxnSpPr>
            <a:cxnSpLocks/>
          </p:cNvCxnSpPr>
          <p:nvPr/>
        </p:nvCxnSpPr>
        <p:spPr bwMode="auto">
          <a:xfrm>
            <a:off x="4336540" y="2180596"/>
            <a:ext cx="0" cy="30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42F70A-8846-4146-8741-6B505C902F15}"/>
              </a:ext>
            </a:extLst>
          </p:cNvPr>
          <p:cNvCxnSpPr>
            <a:cxnSpLocks/>
          </p:cNvCxnSpPr>
          <p:nvPr/>
        </p:nvCxnSpPr>
        <p:spPr bwMode="auto">
          <a:xfrm>
            <a:off x="4448595" y="2306096"/>
            <a:ext cx="0" cy="183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09D88B-EF3D-4C43-AA44-7A9097B612AB}"/>
              </a:ext>
            </a:extLst>
          </p:cNvPr>
          <p:cNvCxnSpPr>
            <a:cxnSpLocks/>
          </p:cNvCxnSpPr>
          <p:nvPr/>
        </p:nvCxnSpPr>
        <p:spPr bwMode="auto">
          <a:xfrm>
            <a:off x="4985211" y="2180596"/>
            <a:ext cx="0" cy="689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3BA2E4-3721-204C-A162-B860DEFE2E75}"/>
              </a:ext>
            </a:extLst>
          </p:cNvPr>
          <p:cNvCxnSpPr>
            <a:cxnSpLocks/>
          </p:cNvCxnSpPr>
          <p:nvPr/>
        </p:nvCxnSpPr>
        <p:spPr bwMode="auto">
          <a:xfrm>
            <a:off x="5097266" y="2306096"/>
            <a:ext cx="0" cy="56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355F6F-8831-164C-B803-6980AA302D6F}"/>
              </a:ext>
            </a:extLst>
          </p:cNvPr>
          <p:cNvCxnSpPr>
            <a:cxnSpLocks/>
          </p:cNvCxnSpPr>
          <p:nvPr/>
        </p:nvCxnSpPr>
        <p:spPr bwMode="auto">
          <a:xfrm>
            <a:off x="5269319" y="2180596"/>
            <a:ext cx="0" cy="130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28111E-0B4B-3B41-8D69-FC7EE9423C9A}"/>
              </a:ext>
            </a:extLst>
          </p:cNvPr>
          <p:cNvCxnSpPr>
            <a:cxnSpLocks/>
          </p:cNvCxnSpPr>
          <p:nvPr/>
        </p:nvCxnSpPr>
        <p:spPr bwMode="auto">
          <a:xfrm>
            <a:off x="5381374" y="2306096"/>
            <a:ext cx="0" cy="117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5578150" y="1846410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5993251" y="1909160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0A3913-3153-4045-8A93-0F328B0D7274}"/>
              </a:ext>
            </a:extLst>
          </p:cNvPr>
          <p:cNvSpPr txBox="1"/>
          <p:nvPr/>
        </p:nvSpPr>
        <p:spPr bwMode="black">
          <a:xfrm>
            <a:off x="4676270" y="3919235"/>
            <a:ext cx="14109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management network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3582392" y="1970516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83B44B-E521-5840-8C47-C61E67A55003}"/>
              </a:ext>
            </a:extLst>
          </p:cNvPr>
          <p:cNvCxnSpPr>
            <a:cxnSpLocks/>
          </p:cNvCxnSpPr>
          <p:nvPr/>
        </p:nvCxnSpPr>
        <p:spPr bwMode="auto">
          <a:xfrm>
            <a:off x="2344135" y="2180596"/>
            <a:ext cx="0" cy="5223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D6C05B-C48B-AE46-B3B7-3D8B38C8DB93}"/>
              </a:ext>
            </a:extLst>
          </p:cNvPr>
          <p:cNvCxnSpPr>
            <a:cxnSpLocks/>
          </p:cNvCxnSpPr>
          <p:nvPr/>
        </p:nvCxnSpPr>
        <p:spPr bwMode="auto">
          <a:xfrm>
            <a:off x="2476360" y="2306096"/>
            <a:ext cx="0" cy="3968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Folded Corner 48">
            <a:extLst>
              <a:ext uri="{FF2B5EF4-FFF2-40B4-BE49-F238E27FC236}">
                <a16:creationId xmlns:a16="http://schemas.microsoft.com/office/drawing/2014/main" id="{320F977F-E3B9-A240-9E17-026275287885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A92814-00E8-544B-8022-85DAE0F3C550}"/>
              </a:ext>
            </a:extLst>
          </p:cNvPr>
          <p:cNvSpPr txBox="1"/>
          <p:nvPr/>
        </p:nvSpPr>
        <p:spPr bwMode="black">
          <a:xfrm>
            <a:off x="4774697" y="4261292"/>
            <a:ext cx="1319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+mn-lt"/>
              </a:rPr>
              <a:t>cluster host network</a:t>
            </a:r>
          </a:p>
        </p:txBody>
      </p:sp>
    </p:spTree>
    <p:extLst>
      <p:ext uri="{BB962C8B-B14F-4D97-AF65-F5344CB8AC3E}">
        <p14:creationId xmlns:p14="http://schemas.microsoft.com/office/powerpoint/2010/main" val="12992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AA038DD-EEBD-4349-BA54-6F7FDBC4309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85853" y="4297276"/>
            <a:ext cx="3486667" cy="813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9FC74ADE-3CF6-9347-A2FD-670E08494618}"/>
              </a:ext>
            </a:extLst>
          </p:cNvPr>
          <p:cNvSpPr/>
          <p:nvPr/>
        </p:nvSpPr>
        <p:spPr bwMode="gray">
          <a:xfrm>
            <a:off x="2998127" y="3566729"/>
            <a:ext cx="229458" cy="73054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A4A19C3-1AB0-084B-BE38-D9ABA9400A99}"/>
              </a:ext>
            </a:extLst>
          </p:cNvPr>
          <p:cNvSpPr/>
          <p:nvPr/>
        </p:nvSpPr>
        <p:spPr bwMode="gray">
          <a:xfrm>
            <a:off x="3000802" y="3053230"/>
            <a:ext cx="446116" cy="125217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ABCD21F-2DEA-A048-9EE9-682CC300641A}"/>
              </a:ext>
            </a:extLst>
          </p:cNvPr>
          <p:cNvSpPr/>
          <p:nvPr/>
        </p:nvSpPr>
        <p:spPr bwMode="gray">
          <a:xfrm flipH="1">
            <a:off x="3874013" y="2870113"/>
            <a:ext cx="153672" cy="142716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A77CB21-16F4-4746-BC04-05E8504452A8}"/>
              </a:ext>
            </a:extLst>
          </p:cNvPr>
          <p:cNvSpPr/>
          <p:nvPr/>
        </p:nvSpPr>
        <p:spPr bwMode="gray">
          <a:xfrm flipH="1">
            <a:off x="4209414" y="3236246"/>
            <a:ext cx="170723" cy="107692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6E59DB8-E9CB-3F4F-9D1D-E7E1CFCAD880}"/>
              </a:ext>
            </a:extLst>
          </p:cNvPr>
          <p:cNvSpPr/>
          <p:nvPr/>
        </p:nvSpPr>
        <p:spPr bwMode="gray">
          <a:xfrm flipH="1">
            <a:off x="4506334" y="3810678"/>
            <a:ext cx="128058" cy="48659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5670B0-2485-894E-A072-07F6DF4D3A0A}"/>
              </a:ext>
            </a:extLst>
          </p:cNvPr>
          <p:cNvSpPr txBox="1"/>
          <p:nvPr/>
        </p:nvSpPr>
        <p:spPr bwMode="black">
          <a:xfrm>
            <a:off x="4774697" y="4261292"/>
            <a:ext cx="1319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+mn-lt"/>
              </a:rPr>
              <a:t>cluster host network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9129C7-AA05-0F4A-A050-1381C25E4FB7}"/>
              </a:ext>
            </a:extLst>
          </p:cNvPr>
          <p:cNvCxnSpPr>
            <a:cxnSpLocks/>
          </p:cNvCxnSpPr>
          <p:nvPr/>
        </p:nvCxnSpPr>
        <p:spPr bwMode="auto">
          <a:xfrm>
            <a:off x="2401756" y="373151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1E2A49-BDF7-E54C-9BCC-0512C86B82FD}"/>
              </a:ext>
            </a:extLst>
          </p:cNvPr>
          <p:cNvCxnSpPr>
            <a:cxnSpLocks/>
          </p:cNvCxnSpPr>
          <p:nvPr/>
        </p:nvCxnSpPr>
        <p:spPr bwMode="auto">
          <a:xfrm>
            <a:off x="3990747" y="2954262"/>
            <a:ext cx="0" cy="15560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46CC96-70A5-554C-A267-8F1062C628ED}"/>
              </a:ext>
            </a:extLst>
          </p:cNvPr>
          <p:cNvCxnSpPr>
            <a:cxnSpLocks/>
          </p:cNvCxnSpPr>
          <p:nvPr/>
        </p:nvCxnSpPr>
        <p:spPr bwMode="auto">
          <a:xfrm>
            <a:off x="4332090" y="3337113"/>
            <a:ext cx="0" cy="117315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77DA44-78E8-9740-8545-65402686E2B4}"/>
              </a:ext>
            </a:extLst>
          </p:cNvPr>
          <p:cNvCxnSpPr>
            <a:cxnSpLocks/>
          </p:cNvCxnSpPr>
          <p:nvPr/>
        </p:nvCxnSpPr>
        <p:spPr bwMode="auto">
          <a:xfrm>
            <a:off x="4692920" y="3951613"/>
            <a:ext cx="0" cy="6271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C5CBD6-6176-544C-B3C9-7A3F3713294D}"/>
              </a:ext>
            </a:extLst>
          </p:cNvPr>
          <p:cNvSpPr txBox="1"/>
          <p:nvPr/>
        </p:nvSpPr>
        <p:spPr bwMode="black">
          <a:xfrm>
            <a:off x="4614444" y="3097047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Standard with Controller Storage</a:t>
            </a:r>
            <a:endParaRPr sz="2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&lt; storage &gt;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CD6637-34DC-B748-A2C4-10AEF08957BF}"/>
              </a:ext>
            </a:extLst>
          </p:cNvPr>
          <p:cNvSpPr/>
          <p:nvPr/>
        </p:nvSpPr>
        <p:spPr>
          <a:xfrm>
            <a:off x="2099843" y="326357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153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sym typeface="Helvetica Neue Medium"/>
              </a:rPr>
              <a:t>controller-1</a:t>
            </a:r>
            <a:br>
              <a:rPr lang="en-US" sz="1200" dirty="0">
                <a:solidFill>
                  <a:srgbClr val="FFFFFF"/>
                </a:solidFill>
                <a:sym typeface="Helvetica Neue Medium"/>
              </a:rPr>
            </a:br>
            <a:r>
              <a:rPr lang="en-US" sz="900" dirty="0">
                <a:solidFill>
                  <a:srgbClr val="FFFFFF"/>
                </a:solidFill>
                <a:sym typeface="Helvetica Neue Medium"/>
              </a:rPr>
              <a:t>&lt; storage &gt;</a:t>
            </a:r>
            <a:endParaRPr lang="en-US" sz="12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498F03-24EE-994F-A0B1-19DB697031BA}"/>
              </a:ext>
            </a:extLst>
          </p:cNvPr>
          <p:cNvSpPr/>
          <p:nvPr/>
        </p:nvSpPr>
        <p:spPr>
          <a:xfrm>
            <a:off x="3912951" y="2489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8715-A7DB-DB45-844E-5E69077C5637}"/>
              </a:ext>
            </a:extLst>
          </p:cNvPr>
          <p:cNvSpPr/>
          <p:nvPr/>
        </p:nvSpPr>
        <p:spPr>
          <a:xfrm>
            <a:off x="4233442" y="2870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29166-921E-8D4E-815B-5F8B5BAEC130}"/>
              </a:ext>
            </a:extLst>
          </p:cNvPr>
          <p:cNvSpPr/>
          <p:nvPr/>
        </p:nvSpPr>
        <p:spPr>
          <a:xfrm>
            <a:off x="4556173" y="34846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compute-9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440511-A842-E749-B8E2-692DFF0D2A2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1749574" y="349707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BEC708-CB95-D14B-B524-F90DACC7CC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18185" y="4119278"/>
            <a:ext cx="3393391" cy="776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5157A-8846-A747-998D-F6DD2FC80570}"/>
              </a:ext>
            </a:extLst>
          </p:cNvPr>
          <p:cNvCxnSpPr>
            <a:cxnSpLocks/>
          </p:cNvCxnSpPr>
          <p:nvPr/>
        </p:nvCxnSpPr>
        <p:spPr bwMode="auto">
          <a:xfrm flipH="1">
            <a:off x="4105735" y="2180596"/>
            <a:ext cx="1737988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6A27D-77AB-194E-A891-1B5FF9D69CE7}"/>
              </a:ext>
            </a:extLst>
          </p:cNvPr>
          <p:cNvCxnSpPr>
            <a:cxnSpLocks/>
          </p:cNvCxnSpPr>
          <p:nvPr/>
        </p:nvCxnSpPr>
        <p:spPr bwMode="auto">
          <a:xfrm flipH="1">
            <a:off x="4379158" y="2306096"/>
            <a:ext cx="1737988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3980325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391502" y="158039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806603" y="164314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E3D1F85-342E-BB47-A376-21B3D097354C}"/>
              </a:ext>
            </a:extLst>
          </p:cNvPr>
          <p:cNvSpPr/>
          <p:nvPr/>
        </p:nvSpPr>
        <p:spPr bwMode="gray">
          <a:xfrm>
            <a:off x="3052341" y="3468160"/>
            <a:ext cx="107575" cy="64298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7B6EEF-DBD1-9442-A467-BD862B5515D1}"/>
              </a:ext>
            </a:extLst>
          </p:cNvPr>
          <p:cNvSpPr/>
          <p:nvPr/>
        </p:nvSpPr>
        <p:spPr bwMode="gray">
          <a:xfrm>
            <a:off x="3065794" y="2944543"/>
            <a:ext cx="313456" cy="11747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F58D7ED-AEC7-2941-A111-C2225080166D}"/>
              </a:ext>
            </a:extLst>
          </p:cNvPr>
          <p:cNvSpPr/>
          <p:nvPr/>
        </p:nvSpPr>
        <p:spPr bwMode="gray">
          <a:xfrm flipH="1">
            <a:off x="3806345" y="2722613"/>
            <a:ext cx="153673" cy="13885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D4E15D-D492-E849-A830-2D90FF7BD0B8}"/>
              </a:ext>
            </a:extLst>
          </p:cNvPr>
          <p:cNvSpPr/>
          <p:nvPr/>
        </p:nvSpPr>
        <p:spPr bwMode="gray">
          <a:xfrm flipH="1">
            <a:off x="4141747" y="3099243"/>
            <a:ext cx="156555" cy="102779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E7464D8-1161-974F-B64E-9CB5EF1F7291}"/>
              </a:ext>
            </a:extLst>
          </p:cNvPr>
          <p:cNvSpPr/>
          <p:nvPr/>
        </p:nvSpPr>
        <p:spPr bwMode="gray">
          <a:xfrm flipH="1">
            <a:off x="4438666" y="3718113"/>
            <a:ext cx="116532" cy="3930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E17267-A81F-7445-A896-ED449BF7D5D9}"/>
              </a:ext>
            </a:extLst>
          </p:cNvPr>
          <p:cNvCxnSpPr>
            <a:cxnSpLocks/>
          </p:cNvCxnSpPr>
          <p:nvPr/>
        </p:nvCxnSpPr>
        <p:spPr bwMode="auto">
          <a:xfrm>
            <a:off x="4336540" y="2180596"/>
            <a:ext cx="0" cy="30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42F70A-8846-4146-8741-6B505C902F15}"/>
              </a:ext>
            </a:extLst>
          </p:cNvPr>
          <p:cNvCxnSpPr>
            <a:cxnSpLocks/>
          </p:cNvCxnSpPr>
          <p:nvPr/>
        </p:nvCxnSpPr>
        <p:spPr bwMode="auto">
          <a:xfrm>
            <a:off x="4448595" y="2306096"/>
            <a:ext cx="0" cy="183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09D88B-EF3D-4C43-AA44-7A9097B612AB}"/>
              </a:ext>
            </a:extLst>
          </p:cNvPr>
          <p:cNvCxnSpPr>
            <a:cxnSpLocks/>
          </p:cNvCxnSpPr>
          <p:nvPr/>
        </p:nvCxnSpPr>
        <p:spPr bwMode="auto">
          <a:xfrm>
            <a:off x="4985211" y="2180596"/>
            <a:ext cx="0" cy="689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3BA2E4-3721-204C-A162-B860DEFE2E75}"/>
              </a:ext>
            </a:extLst>
          </p:cNvPr>
          <p:cNvCxnSpPr>
            <a:cxnSpLocks/>
          </p:cNvCxnSpPr>
          <p:nvPr/>
        </p:nvCxnSpPr>
        <p:spPr bwMode="auto">
          <a:xfrm>
            <a:off x="5097266" y="2306096"/>
            <a:ext cx="0" cy="56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355F6F-8831-164C-B803-6980AA302D6F}"/>
              </a:ext>
            </a:extLst>
          </p:cNvPr>
          <p:cNvCxnSpPr>
            <a:cxnSpLocks/>
          </p:cNvCxnSpPr>
          <p:nvPr/>
        </p:nvCxnSpPr>
        <p:spPr bwMode="auto">
          <a:xfrm>
            <a:off x="5269319" y="2180596"/>
            <a:ext cx="0" cy="130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28111E-0B4B-3B41-8D69-FC7EE9423C9A}"/>
              </a:ext>
            </a:extLst>
          </p:cNvPr>
          <p:cNvCxnSpPr>
            <a:cxnSpLocks/>
          </p:cNvCxnSpPr>
          <p:nvPr/>
        </p:nvCxnSpPr>
        <p:spPr bwMode="auto">
          <a:xfrm>
            <a:off x="5381374" y="2306096"/>
            <a:ext cx="0" cy="117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5578150" y="1846410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5993251" y="1909160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0A3913-3153-4045-8A93-0F328B0D7274}"/>
              </a:ext>
            </a:extLst>
          </p:cNvPr>
          <p:cNvSpPr txBox="1"/>
          <p:nvPr/>
        </p:nvSpPr>
        <p:spPr bwMode="black">
          <a:xfrm>
            <a:off x="4700938" y="3910979"/>
            <a:ext cx="14109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management network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4472464" y="1984906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19242991-318F-7448-A2F8-0ACA91342909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</p:spTree>
    <p:extLst>
      <p:ext uri="{BB962C8B-B14F-4D97-AF65-F5344CB8AC3E}">
        <p14:creationId xmlns:p14="http://schemas.microsoft.com/office/powerpoint/2010/main" val="1031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A7BE97-BF34-5A4F-8AAA-DDDE4EE51E1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85854" y="4288107"/>
            <a:ext cx="4608501" cy="173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9144013D-CD98-F64D-9C55-02B4B09031D3}"/>
              </a:ext>
            </a:extLst>
          </p:cNvPr>
          <p:cNvSpPr/>
          <p:nvPr/>
        </p:nvSpPr>
        <p:spPr bwMode="gray">
          <a:xfrm>
            <a:off x="2998127" y="3566729"/>
            <a:ext cx="229458" cy="73054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D8972E44-4D94-FD41-AFDD-DF107F68004B}"/>
              </a:ext>
            </a:extLst>
          </p:cNvPr>
          <p:cNvSpPr/>
          <p:nvPr/>
        </p:nvSpPr>
        <p:spPr bwMode="gray">
          <a:xfrm>
            <a:off x="3000802" y="3053230"/>
            <a:ext cx="446116" cy="125217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889B77E2-F3E5-FA4A-AAB2-6ACCEEA68894}"/>
              </a:ext>
            </a:extLst>
          </p:cNvPr>
          <p:cNvSpPr/>
          <p:nvPr/>
        </p:nvSpPr>
        <p:spPr bwMode="gray">
          <a:xfrm flipH="1">
            <a:off x="3874013" y="2870113"/>
            <a:ext cx="153672" cy="142716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9F726AF-7B4E-184C-BDB7-D4BDA076145A}"/>
              </a:ext>
            </a:extLst>
          </p:cNvPr>
          <p:cNvSpPr/>
          <p:nvPr/>
        </p:nvSpPr>
        <p:spPr bwMode="gray">
          <a:xfrm flipH="1">
            <a:off x="4209414" y="3236246"/>
            <a:ext cx="170723" cy="107692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AC70B89-5BAF-7041-88A8-B3A186399C73}"/>
              </a:ext>
            </a:extLst>
          </p:cNvPr>
          <p:cNvSpPr/>
          <p:nvPr/>
        </p:nvSpPr>
        <p:spPr bwMode="gray">
          <a:xfrm flipH="1">
            <a:off x="4506334" y="3810678"/>
            <a:ext cx="128058" cy="48659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1CF57C-91BB-BB4E-BCEC-BC5956F4D230}"/>
              </a:ext>
            </a:extLst>
          </p:cNvPr>
          <p:cNvSpPr txBox="1"/>
          <p:nvPr/>
        </p:nvSpPr>
        <p:spPr bwMode="black">
          <a:xfrm>
            <a:off x="4774697" y="4261292"/>
            <a:ext cx="1319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+mn-lt"/>
              </a:rPr>
              <a:t>cluster host network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9129C7-AA05-0F4A-A050-1381C25E4FB7}"/>
              </a:ext>
            </a:extLst>
          </p:cNvPr>
          <p:cNvCxnSpPr>
            <a:cxnSpLocks/>
          </p:cNvCxnSpPr>
          <p:nvPr/>
        </p:nvCxnSpPr>
        <p:spPr bwMode="auto">
          <a:xfrm>
            <a:off x="2401756" y="373151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1E2A49-BDF7-E54C-9BCC-0512C86B82FD}"/>
              </a:ext>
            </a:extLst>
          </p:cNvPr>
          <p:cNvCxnSpPr>
            <a:cxnSpLocks/>
          </p:cNvCxnSpPr>
          <p:nvPr/>
        </p:nvCxnSpPr>
        <p:spPr bwMode="auto">
          <a:xfrm>
            <a:off x="3990747" y="2954262"/>
            <a:ext cx="0" cy="15560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46CC96-70A5-554C-A267-8F1062C628ED}"/>
              </a:ext>
            </a:extLst>
          </p:cNvPr>
          <p:cNvCxnSpPr>
            <a:cxnSpLocks/>
          </p:cNvCxnSpPr>
          <p:nvPr/>
        </p:nvCxnSpPr>
        <p:spPr bwMode="auto">
          <a:xfrm>
            <a:off x="4332090" y="3337113"/>
            <a:ext cx="0" cy="117315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77DA44-78E8-9740-8545-65402686E2B4}"/>
              </a:ext>
            </a:extLst>
          </p:cNvPr>
          <p:cNvCxnSpPr>
            <a:cxnSpLocks/>
          </p:cNvCxnSpPr>
          <p:nvPr/>
        </p:nvCxnSpPr>
        <p:spPr bwMode="auto">
          <a:xfrm>
            <a:off x="4692920" y="3951613"/>
            <a:ext cx="0" cy="6271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1A4790C-66EE-4F4E-94B5-354A037C5E7F}"/>
              </a:ext>
            </a:extLst>
          </p:cNvPr>
          <p:cNvCxnSpPr>
            <a:cxnSpLocks/>
          </p:cNvCxnSpPr>
          <p:nvPr/>
        </p:nvCxnSpPr>
        <p:spPr bwMode="auto">
          <a:xfrm>
            <a:off x="6290840" y="3129737"/>
            <a:ext cx="0" cy="1380532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33B108-3BA7-7242-9001-997B8108D655}"/>
              </a:ext>
            </a:extLst>
          </p:cNvPr>
          <p:cNvCxnSpPr>
            <a:cxnSpLocks/>
          </p:cNvCxnSpPr>
          <p:nvPr/>
        </p:nvCxnSpPr>
        <p:spPr bwMode="auto">
          <a:xfrm>
            <a:off x="6584430" y="3456862"/>
            <a:ext cx="0" cy="10534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BB2E1C5A-D162-6749-B66E-EE85CC3863B1}"/>
              </a:ext>
            </a:extLst>
          </p:cNvPr>
          <p:cNvSpPr/>
          <p:nvPr/>
        </p:nvSpPr>
        <p:spPr bwMode="gray">
          <a:xfrm flipH="1">
            <a:off x="6112259" y="2954262"/>
            <a:ext cx="161045" cy="115688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DC9F495-C327-B84F-A588-8A36813DCBA8}"/>
              </a:ext>
            </a:extLst>
          </p:cNvPr>
          <p:cNvSpPr/>
          <p:nvPr/>
        </p:nvSpPr>
        <p:spPr bwMode="gray">
          <a:xfrm flipH="1">
            <a:off x="6409630" y="3316861"/>
            <a:ext cx="214500" cy="80241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B59270-E611-0149-AAB5-33AE105D824A}"/>
              </a:ext>
            </a:extLst>
          </p:cNvPr>
          <p:cNvSpPr txBox="1"/>
          <p:nvPr/>
        </p:nvSpPr>
        <p:spPr bwMode="black">
          <a:xfrm>
            <a:off x="7011531" y="3294477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5CBD6-6176-544C-B3C9-7A3F3713294D}"/>
              </a:ext>
            </a:extLst>
          </p:cNvPr>
          <p:cNvSpPr txBox="1"/>
          <p:nvPr/>
        </p:nvSpPr>
        <p:spPr bwMode="black">
          <a:xfrm>
            <a:off x="4614444" y="3097047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Standard with Dedicated Storage</a:t>
            </a:r>
            <a:endParaRPr sz="2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CD6637-34DC-B748-A2C4-10AEF08957BF}"/>
              </a:ext>
            </a:extLst>
          </p:cNvPr>
          <p:cNvSpPr/>
          <p:nvPr/>
        </p:nvSpPr>
        <p:spPr>
          <a:xfrm>
            <a:off x="2099843" y="326357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498F03-24EE-994F-A0B1-19DB697031BA}"/>
              </a:ext>
            </a:extLst>
          </p:cNvPr>
          <p:cNvSpPr/>
          <p:nvPr/>
        </p:nvSpPr>
        <p:spPr>
          <a:xfrm>
            <a:off x="3912951" y="2489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8715-A7DB-DB45-844E-5E69077C5637}"/>
              </a:ext>
            </a:extLst>
          </p:cNvPr>
          <p:cNvSpPr/>
          <p:nvPr/>
        </p:nvSpPr>
        <p:spPr>
          <a:xfrm>
            <a:off x="4233442" y="2870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29166-921E-8D4E-815B-5F8B5BAEC130}"/>
              </a:ext>
            </a:extLst>
          </p:cNvPr>
          <p:cNvSpPr/>
          <p:nvPr/>
        </p:nvSpPr>
        <p:spPr>
          <a:xfrm>
            <a:off x="4556173" y="34846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compute-99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440511-A842-E749-B8E2-692DFF0D2A2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1749574" y="349707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BEC708-CB95-D14B-B524-F90DACC7CCA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8184" y="4119278"/>
            <a:ext cx="4193347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5157A-8846-A747-998D-F6DD2FC80570}"/>
              </a:ext>
            </a:extLst>
          </p:cNvPr>
          <p:cNvCxnSpPr>
            <a:cxnSpLocks/>
          </p:cNvCxnSpPr>
          <p:nvPr/>
        </p:nvCxnSpPr>
        <p:spPr bwMode="auto">
          <a:xfrm flipH="1">
            <a:off x="4105735" y="2180596"/>
            <a:ext cx="1737988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6A27D-77AB-194E-A891-1B5FF9D69CE7}"/>
              </a:ext>
            </a:extLst>
          </p:cNvPr>
          <p:cNvCxnSpPr>
            <a:cxnSpLocks/>
          </p:cNvCxnSpPr>
          <p:nvPr/>
        </p:nvCxnSpPr>
        <p:spPr bwMode="auto">
          <a:xfrm flipH="1">
            <a:off x="4379158" y="2306096"/>
            <a:ext cx="1737988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541433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391502" y="158039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806603" y="164314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E3D1F85-342E-BB47-A376-21B3D097354C}"/>
              </a:ext>
            </a:extLst>
          </p:cNvPr>
          <p:cNvSpPr/>
          <p:nvPr/>
        </p:nvSpPr>
        <p:spPr bwMode="gray">
          <a:xfrm>
            <a:off x="3052341" y="3468160"/>
            <a:ext cx="107575" cy="64298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7B6EEF-DBD1-9442-A467-BD862B5515D1}"/>
              </a:ext>
            </a:extLst>
          </p:cNvPr>
          <p:cNvSpPr/>
          <p:nvPr/>
        </p:nvSpPr>
        <p:spPr bwMode="gray">
          <a:xfrm>
            <a:off x="3065794" y="2944543"/>
            <a:ext cx="313456" cy="11747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F58D7ED-AEC7-2941-A111-C2225080166D}"/>
              </a:ext>
            </a:extLst>
          </p:cNvPr>
          <p:cNvSpPr/>
          <p:nvPr/>
        </p:nvSpPr>
        <p:spPr bwMode="gray">
          <a:xfrm flipH="1">
            <a:off x="3806345" y="2722613"/>
            <a:ext cx="153673" cy="13885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D4E15D-D492-E849-A830-2D90FF7BD0B8}"/>
              </a:ext>
            </a:extLst>
          </p:cNvPr>
          <p:cNvSpPr/>
          <p:nvPr/>
        </p:nvSpPr>
        <p:spPr bwMode="gray">
          <a:xfrm flipH="1">
            <a:off x="4141747" y="3099243"/>
            <a:ext cx="156555" cy="102779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E7464D8-1161-974F-B64E-9CB5EF1F7291}"/>
              </a:ext>
            </a:extLst>
          </p:cNvPr>
          <p:cNvSpPr/>
          <p:nvPr/>
        </p:nvSpPr>
        <p:spPr bwMode="gray">
          <a:xfrm flipH="1">
            <a:off x="4438666" y="3718113"/>
            <a:ext cx="116532" cy="3930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E17267-A81F-7445-A896-ED449BF7D5D9}"/>
              </a:ext>
            </a:extLst>
          </p:cNvPr>
          <p:cNvCxnSpPr>
            <a:cxnSpLocks/>
          </p:cNvCxnSpPr>
          <p:nvPr/>
        </p:nvCxnSpPr>
        <p:spPr bwMode="auto">
          <a:xfrm>
            <a:off x="4336540" y="2180596"/>
            <a:ext cx="0" cy="30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42F70A-8846-4146-8741-6B505C902F15}"/>
              </a:ext>
            </a:extLst>
          </p:cNvPr>
          <p:cNvCxnSpPr>
            <a:cxnSpLocks/>
          </p:cNvCxnSpPr>
          <p:nvPr/>
        </p:nvCxnSpPr>
        <p:spPr bwMode="auto">
          <a:xfrm>
            <a:off x="4448595" y="2306096"/>
            <a:ext cx="0" cy="183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09D88B-EF3D-4C43-AA44-7A9097B612AB}"/>
              </a:ext>
            </a:extLst>
          </p:cNvPr>
          <p:cNvCxnSpPr>
            <a:cxnSpLocks/>
          </p:cNvCxnSpPr>
          <p:nvPr/>
        </p:nvCxnSpPr>
        <p:spPr bwMode="auto">
          <a:xfrm>
            <a:off x="4985211" y="2180596"/>
            <a:ext cx="0" cy="689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3BA2E4-3721-204C-A162-B860DEFE2E75}"/>
              </a:ext>
            </a:extLst>
          </p:cNvPr>
          <p:cNvCxnSpPr>
            <a:cxnSpLocks/>
          </p:cNvCxnSpPr>
          <p:nvPr/>
        </p:nvCxnSpPr>
        <p:spPr bwMode="auto">
          <a:xfrm>
            <a:off x="5097266" y="2306096"/>
            <a:ext cx="0" cy="56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355F6F-8831-164C-B803-6980AA302D6F}"/>
              </a:ext>
            </a:extLst>
          </p:cNvPr>
          <p:cNvCxnSpPr>
            <a:cxnSpLocks/>
          </p:cNvCxnSpPr>
          <p:nvPr/>
        </p:nvCxnSpPr>
        <p:spPr bwMode="auto">
          <a:xfrm>
            <a:off x="5269319" y="2180596"/>
            <a:ext cx="0" cy="130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28111E-0B4B-3B41-8D69-FC7EE9423C9A}"/>
              </a:ext>
            </a:extLst>
          </p:cNvPr>
          <p:cNvCxnSpPr>
            <a:cxnSpLocks/>
          </p:cNvCxnSpPr>
          <p:nvPr/>
        </p:nvCxnSpPr>
        <p:spPr bwMode="auto">
          <a:xfrm>
            <a:off x="5381374" y="2306096"/>
            <a:ext cx="0" cy="117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5578150" y="1846410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5993251" y="1909160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0A3913-3153-4045-8A93-0F328B0D7274}"/>
              </a:ext>
            </a:extLst>
          </p:cNvPr>
          <p:cNvSpPr txBox="1"/>
          <p:nvPr/>
        </p:nvSpPr>
        <p:spPr bwMode="black">
          <a:xfrm>
            <a:off x="4688183" y="3919671"/>
            <a:ext cx="14109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management network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4472464" y="1984906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sp>
        <p:nvSpPr>
          <p:cNvPr id="96" name="Folded Corner 95">
            <a:extLst>
              <a:ext uri="{FF2B5EF4-FFF2-40B4-BE49-F238E27FC236}">
                <a16:creationId xmlns:a16="http://schemas.microsoft.com/office/drawing/2014/main" id="{EFD94AF9-70E9-614D-AB69-0985C477823C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ACDA7D7-551C-534A-9471-A14FC73B040B}"/>
              </a:ext>
            </a:extLst>
          </p:cNvPr>
          <p:cNvSpPr/>
          <p:nvPr/>
        </p:nvSpPr>
        <p:spPr bwMode="gray">
          <a:xfrm flipH="1">
            <a:off x="6180922" y="3080441"/>
            <a:ext cx="161406" cy="12168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C2A5FDB6-88E9-1C48-B06A-70914270E7E1}"/>
              </a:ext>
            </a:extLst>
          </p:cNvPr>
          <p:cNvSpPr/>
          <p:nvPr/>
        </p:nvSpPr>
        <p:spPr bwMode="gray">
          <a:xfrm flipH="1">
            <a:off x="6489118" y="3428331"/>
            <a:ext cx="117274" cy="86419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4C0EAC-E843-CD4C-9EB2-2F4DECB5DB84}"/>
              </a:ext>
            </a:extLst>
          </p:cNvPr>
          <p:cNvSpPr/>
          <p:nvPr/>
        </p:nvSpPr>
        <p:spPr>
          <a:xfrm>
            <a:off x="6237049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storage-0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3AE41D-B7EC-924E-9214-65B932571342}"/>
              </a:ext>
            </a:extLst>
          </p:cNvPr>
          <p:cNvSpPr/>
          <p:nvPr/>
        </p:nvSpPr>
        <p:spPr>
          <a:xfrm>
            <a:off x="6537368" y="306754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storage-1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73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F04904E-8F08-BF4C-93E9-17952A4F9EC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85853" y="4287849"/>
            <a:ext cx="5541710" cy="813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DBD2C253-1F71-3E4B-A1F0-4D1A9BCB0B5A}"/>
              </a:ext>
            </a:extLst>
          </p:cNvPr>
          <p:cNvSpPr/>
          <p:nvPr/>
        </p:nvSpPr>
        <p:spPr bwMode="gray">
          <a:xfrm>
            <a:off x="2998127" y="3566729"/>
            <a:ext cx="229458" cy="73054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92577493-3F00-5C4D-8851-34942AE72759}"/>
              </a:ext>
            </a:extLst>
          </p:cNvPr>
          <p:cNvSpPr/>
          <p:nvPr/>
        </p:nvSpPr>
        <p:spPr bwMode="gray">
          <a:xfrm>
            <a:off x="3000802" y="3053230"/>
            <a:ext cx="446116" cy="125217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8C5FFAA3-73F0-4B44-B97E-BDB0AD1E30F8}"/>
              </a:ext>
            </a:extLst>
          </p:cNvPr>
          <p:cNvSpPr/>
          <p:nvPr/>
        </p:nvSpPr>
        <p:spPr bwMode="gray">
          <a:xfrm flipH="1">
            <a:off x="3874013" y="2870113"/>
            <a:ext cx="153672" cy="1427163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7687FED1-7C4E-864D-BF49-B39A987E7947}"/>
              </a:ext>
            </a:extLst>
          </p:cNvPr>
          <p:cNvSpPr/>
          <p:nvPr/>
        </p:nvSpPr>
        <p:spPr bwMode="gray">
          <a:xfrm flipH="1">
            <a:off x="4209414" y="3236246"/>
            <a:ext cx="170723" cy="107692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A916579E-C101-FB4A-8CAE-F0AF66E9BBF7}"/>
              </a:ext>
            </a:extLst>
          </p:cNvPr>
          <p:cNvSpPr/>
          <p:nvPr/>
        </p:nvSpPr>
        <p:spPr bwMode="gray">
          <a:xfrm flipH="1">
            <a:off x="4506334" y="3810678"/>
            <a:ext cx="128058" cy="48659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186692-EBCF-0B4D-9B1C-2664771791A0}"/>
              </a:ext>
            </a:extLst>
          </p:cNvPr>
          <p:cNvSpPr txBox="1"/>
          <p:nvPr/>
        </p:nvSpPr>
        <p:spPr bwMode="black">
          <a:xfrm>
            <a:off x="4774697" y="4261292"/>
            <a:ext cx="13195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+mn-lt"/>
              </a:rPr>
              <a:t>cluster host network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FB03CA0-AFA8-B74F-9715-87A52FE51D5E}"/>
              </a:ext>
            </a:extLst>
          </p:cNvPr>
          <p:cNvCxnSpPr>
            <a:cxnSpLocks/>
          </p:cNvCxnSpPr>
          <p:nvPr/>
        </p:nvCxnSpPr>
        <p:spPr bwMode="auto">
          <a:xfrm>
            <a:off x="5709729" y="2922644"/>
            <a:ext cx="0" cy="15560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408A4E5-5C4A-064F-B744-D84F54ADAA35}"/>
              </a:ext>
            </a:extLst>
          </p:cNvPr>
          <p:cNvCxnSpPr>
            <a:cxnSpLocks/>
          </p:cNvCxnSpPr>
          <p:nvPr/>
        </p:nvCxnSpPr>
        <p:spPr bwMode="auto">
          <a:xfrm>
            <a:off x="5895746" y="3218535"/>
            <a:ext cx="0" cy="136018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29FFB6-1540-D440-8B79-D0AF96FA194C}"/>
              </a:ext>
            </a:extLst>
          </p:cNvPr>
          <p:cNvCxnSpPr>
            <a:cxnSpLocks/>
          </p:cNvCxnSpPr>
          <p:nvPr/>
        </p:nvCxnSpPr>
        <p:spPr bwMode="auto">
          <a:xfrm>
            <a:off x="6268108" y="3838732"/>
            <a:ext cx="0" cy="80651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886C7DF-0474-8E4F-9691-555260612BF4}"/>
              </a:ext>
            </a:extLst>
          </p:cNvPr>
          <p:cNvSpPr txBox="1"/>
          <p:nvPr/>
        </p:nvSpPr>
        <p:spPr bwMode="black">
          <a:xfrm>
            <a:off x="6211576" y="3018886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7D7BEF-78F3-2A4B-AE8E-2695880C6BD9}"/>
              </a:ext>
            </a:extLst>
          </p:cNvPr>
          <p:cNvCxnSpPr>
            <a:cxnSpLocks/>
          </p:cNvCxnSpPr>
          <p:nvPr/>
        </p:nvCxnSpPr>
        <p:spPr bwMode="auto">
          <a:xfrm>
            <a:off x="2792370" y="2180596"/>
            <a:ext cx="0" cy="1086334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9129C7-AA05-0F4A-A050-1381C25E4FB7}"/>
              </a:ext>
            </a:extLst>
          </p:cNvPr>
          <p:cNvCxnSpPr>
            <a:cxnSpLocks/>
          </p:cNvCxnSpPr>
          <p:nvPr/>
        </p:nvCxnSpPr>
        <p:spPr bwMode="auto">
          <a:xfrm>
            <a:off x="2401756" y="3731518"/>
            <a:ext cx="0" cy="8472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C915BD-325C-2B41-BE4A-071099A3240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2583938" y="3169913"/>
            <a:ext cx="0" cy="14088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1E2A49-BDF7-E54C-9BCC-0512C86B82FD}"/>
              </a:ext>
            </a:extLst>
          </p:cNvPr>
          <p:cNvCxnSpPr>
            <a:cxnSpLocks/>
          </p:cNvCxnSpPr>
          <p:nvPr/>
        </p:nvCxnSpPr>
        <p:spPr bwMode="auto">
          <a:xfrm>
            <a:off x="3990747" y="2954262"/>
            <a:ext cx="0" cy="15560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C46CC96-70A5-554C-A267-8F1062C628ED}"/>
              </a:ext>
            </a:extLst>
          </p:cNvPr>
          <p:cNvCxnSpPr>
            <a:cxnSpLocks/>
          </p:cNvCxnSpPr>
          <p:nvPr/>
        </p:nvCxnSpPr>
        <p:spPr bwMode="auto">
          <a:xfrm>
            <a:off x="4332090" y="3337113"/>
            <a:ext cx="0" cy="117315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77DA44-78E8-9740-8545-65402686E2B4}"/>
              </a:ext>
            </a:extLst>
          </p:cNvPr>
          <p:cNvCxnSpPr>
            <a:cxnSpLocks/>
          </p:cNvCxnSpPr>
          <p:nvPr/>
        </p:nvCxnSpPr>
        <p:spPr bwMode="auto">
          <a:xfrm>
            <a:off x="4692920" y="3951613"/>
            <a:ext cx="0" cy="62711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1A4790C-66EE-4F4E-94B5-354A037C5E7F}"/>
              </a:ext>
            </a:extLst>
          </p:cNvPr>
          <p:cNvCxnSpPr>
            <a:cxnSpLocks/>
          </p:cNvCxnSpPr>
          <p:nvPr/>
        </p:nvCxnSpPr>
        <p:spPr bwMode="auto">
          <a:xfrm>
            <a:off x="7386780" y="3143185"/>
            <a:ext cx="0" cy="1435539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33B108-3BA7-7242-9001-997B8108D655}"/>
              </a:ext>
            </a:extLst>
          </p:cNvPr>
          <p:cNvCxnSpPr>
            <a:cxnSpLocks/>
          </p:cNvCxnSpPr>
          <p:nvPr/>
        </p:nvCxnSpPr>
        <p:spPr bwMode="auto">
          <a:xfrm>
            <a:off x="7680370" y="3470310"/>
            <a:ext cx="0" cy="110841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BB2E1C5A-D162-6749-B66E-EE85CC3863B1}"/>
              </a:ext>
            </a:extLst>
          </p:cNvPr>
          <p:cNvSpPr/>
          <p:nvPr/>
        </p:nvSpPr>
        <p:spPr bwMode="gray">
          <a:xfrm flipH="1">
            <a:off x="7217626" y="2967710"/>
            <a:ext cx="161045" cy="115688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DC9F495-C327-B84F-A588-8A36813DCBA8}"/>
              </a:ext>
            </a:extLst>
          </p:cNvPr>
          <p:cNvSpPr/>
          <p:nvPr/>
        </p:nvSpPr>
        <p:spPr bwMode="gray">
          <a:xfrm flipH="1">
            <a:off x="7477289" y="3330309"/>
            <a:ext cx="214500" cy="802418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B59270-E611-0149-AAB5-33AE105D824A}"/>
              </a:ext>
            </a:extLst>
          </p:cNvPr>
          <p:cNvSpPr txBox="1"/>
          <p:nvPr/>
        </p:nvSpPr>
        <p:spPr bwMode="black">
          <a:xfrm>
            <a:off x="8107471" y="3307925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5CBD6-6176-544C-B3C9-7A3F3713294D}"/>
              </a:ext>
            </a:extLst>
          </p:cNvPr>
          <p:cNvSpPr txBox="1"/>
          <p:nvPr/>
        </p:nvSpPr>
        <p:spPr bwMode="black">
          <a:xfrm>
            <a:off x="4614444" y="3097047"/>
            <a:ext cx="4828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n-lt"/>
              </a:rPr>
              <a:t>...</a:t>
            </a:r>
          </a:p>
        </p:txBody>
      </p:sp>
      <p:sp>
        <p:nvSpPr>
          <p:cNvPr id="3" name="Bullet List">
            <a:extLst>
              <a:ext uri="{FF2B5EF4-FFF2-40B4-BE49-F238E27FC236}">
                <a16:creationId xmlns:a16="http://schemas.microsoft.com/office/drawing/2014/main" id="{5AE83EE4-EDE6-7046-9EB5-7E5F611EE046}"/>
              </a:ext>
            </a:extLst>
          </p:cNvPr>
          <p:cNvSpPr txBox="1"/>
          <p:nvPr/>
        </p:nvSpPr>
        <p:spPr>
          <a:xfrm>
            <a:off x="152614" y="461650"/>
            <a:ext cx="773618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b">
            <a:spAutoFit/>
          </a:bodyPr>
          <a:lstStyle>
            <a:lvl1pPr algn="l">
              <a:defRPr sz="5000">
                <a:solidFill>
                  <a:srgbClr val="685BC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Standard with Bare Metal</a:t>
            </a:r>
            <a:endParaRPr sz="2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F37A-C6A3-C040-9757-AA35127CC7B3}"/>
              </a:ext>
            </a:extLst>
          </p:cNvPr>
          <p:cNvSpPr/>
          <p:nvPr/>
        </p:nvSpPr>
        <p:spPr>
          <a:xfrm>
            <a:off x="2099843" y="27029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ontroller-0</a:t>
            </a:r>
          </a:p>
        </p:txBody>
      </p:sp>
      <p:sp>
        <p:nvSpPr>
          <p:cNvPr id="6" name="Cloud">
            <a:extLst>
              <a:ext uri="{FF2B5EF4-FFF2-40B4-BE49-F238E27FC236}">
                <a16:creationId xmlns:a16="http://schemas.microsoft.com/office/drawing/2014/main" id="{9EC21C79-D7EE-DF4D-8150-9FB7C4DE5D3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68189" y="1137524"/>
            <a:ext cx="1433568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OAM Network</a:t>
            </a:r>
          </a:p>
        </p:txBody>
      </p:sp>
      <p:pic>
        <p:nvPicPr>
          <p:cNvPr id="7" name="Picture 76" descr="vr_grey">
            <a:extLst>
              <a:ext uri="{FF2B5EF4-FFF2-40B4-BE49-F238E27FC236}">
                <a16:creationId xmlns:a16="http://schemas.microsoft.com/office/drawing/2014/main" id="{264E31B8-AF8A-7947-A2ED-3AB11C9D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79" y="1643378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CD6637-34DC-B748-A2C4-10AEF08957BF}"/>
              </a:ext>
            </a:extLst>
          </p:cNvPr>
          <p:cNvSpPr/>
          <p:nvPr/>
        </p:nvSpPr>
        <p:spPr>
          <a:xfrm>
            <a:off x="2099843" y="326357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ontroller-1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498F03-24EE-994F-A0B1-19DB697031BA}"/>
              </a:ext>
            </a:extLst>
          </p:cNvPr>
          <p:cNvSpPr/>
          <p:nvPr/>
        </p:nvSpPr>
        <p:spPr>
          <a:xfrm>
            <a:off x="3912951" y="2489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78715-A7DB-DB45-844E-5E69077C5637}"/>
              </a:ext>
            </a:extLst>
          </p:cNvPr>
          <p:cNvSpPr/>
          <p:nvPr/>
        </p:nvSpPr>
        <p:spPr>
          <a:xfrm>
            <a:off x="4233442" y="28701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29166-921E-8D4E-815B-5F8B5BAEC130}"/>
              </a:ext>
            </a:extLst>
          </p:cNvPr>
          <p:cNvSpPr/>
          <p:nvPr/>
        </p:nvSpPr>
        <p:spPr>
          <a:xfrm>
            <a:off x="4556173" y="3484613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compute-99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06A04D-35DA-7D4B-8179-D019A67E5A8D}"/>
              </a:ext>
            </a:extLst>
          </p:cNvPr>
          <p:cNvCxnSpPr>
            <a:cxnSpLocks/>
            <a:stCxn id="7" idx="0"/>
            <a:endCxn id="61" idx="2"/>
          </p:cNvCxnSpPr>
          <p:nvPr/>
        </p:nvCxnSpPr>
        <p:spPr bwMode="auto">
          <a:xfrm>
            <a:off x="1736127" y="1909393"/>
            <a:ext cx="21549" cy="247664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13CFA-AEDB-CD47-9573-15FA7FD42D2F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1749574" y="2936413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440511-A842-E749-B8E2-692DFF0D2A28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1749574" y="3497071"/>
            <a:ext cx="350269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BEC708-CB95-D14B-B524-F90DACC7CC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18185" y="4119278"/>
            <a:ext cx="5438309" cy="776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">
            <a:extLst>
              <a:ext uri="{FF2B5EF4-FFF2-40B4-BE49-F238E27FC236}">
                <a16:creationId xmlns:a16="http://schemas.microsoft.com/office/drawing/2014/main" id="{E6DB5BD4-09A3-A044-B2F6-1714C67A17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224913" y="1127656"/>
            <a:ext cx="5816674" cy="59890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Public Network</a:t>
            </a:r>
          </a:p>
        </p:txBody>
      </p:sp>
      <p:pic>
        <p:nvPicPr>
          <p:cNvPr id="31" name="Picture 76" descr="vr_grey">
            <a:extLst>
              <a:ext uri="{FF2B5EF4-FFF2-40B4-BE49-F238E27FC236}">
                <a16:creationId xmlns:a16="http://schemas.microsoft.com/office/drawing/2014/main" id="{3C5CD895-280A-AD40-B7FD-FF1A6E76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391502" y="158039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6" descr="vr_grey">
            <a:extLst>
              <a:ext uri="{FF2B5EF4-FFF2-40B4-BE49-F238E27FC236}">
                <a16:creationId xmlns:a16="http://schemas.microsoft.com/office/drawing/2014/main" id="{92C3919A-E2D8-6045-8C47-DFA8BB4C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5806603" y="1643145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">
            <a:extLst>
              <a:ext uri="{FF2B5EF4-FFF2-40B4-BE49-F238E27FC236}">
                <a16:creationId xmlns:a16="http://schemas.microsoft.com/office/drawing/2014/main" id="{BA1343AE-BD41-0842-B564-19DE003F3D6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343333" y="4478651"/>
            <a:ext cx="6545470" cy="3331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t>Cloud Owner’s IPMI Network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E3D1F85-342E-BB47-A376-21B3D097354C}"/>
              </a:ext>
            </a:extLst>
          </p:cNvPr>
          <p:cNvSpPr/>
          <p:nvPr/>
        </p:nvSpPr>
        <p:spPr bwMode="gray">
          <a:xfrm>
            <a:off x="3052341" y="3468160"/>
            <a:ext cx="107575" cy="642987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27B6EEF-DBD1-9442-A467-BD862B5515D1}"/>
              </a:ext>
            </a:extLst>
          </p:cNvPr>
          <p:cNvSpPr/>
          <p:nvPr/>
        </p:nvSpPr>
        <p:spPr bwMode="gray">
          <a:xfrm>
            <a:off x="3065794" y="2944543"/>
            <a:ext cx="313456" cy="11747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F58D7ED-AEC7-2941-A111-C2225080166D}"/>
              </a:ext>
            </a:extLst>
          </p:cNvPr>
          <p:cNvSpPr/>
          <p:nvPr/>
        </p:nvSpPr>
        <p:spPr bwMode="gray">
          <a:xfrm flipH="1">
            <a:off x="3806345" y="2722613"/>
            <a:ext cx="153673" cy="13885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5D4E15D-D492-E849-A830-2D90FF7BD0B8}"/>
              </a:ext>
            </a:extLst>
          </p:cNvPr>
          <p:cNvSpPr/>
          <p:nvPr/>
        </p:nvSpPr>
        <p:spPr bwMode="gray">
          <a:xfrm flipH="1">
            <a:off x="4141747" y="3099243"/>
            <a:ext cx="156555" cy="102779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E7464D8-1161-974F-B64E-9CB5EF1F7291}"/>
              </a:ext>
            </a:extLst>
          </p:cNvPr>
          <p:cNvSpPr/>
          <p:nvPr/>
        </p:nvSpPr>
        <p:spPr bwMode="gray">
          <a:xfrm flipH="1">
            <a:off x="4438666" y="3718113"/>
            <a:ext cx="116532" cy="393034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E17267-A81F-7445-A896-ED449BF7D5D9}"/>
              </a:ext>
            </a:extLst>
          </p:cNvPr>
          <p:cNvCxnSpPr>
            <a:cxnSpLocks/>
          </p:cNvCxnSpPr>
          <p:nvPr/>
        </p:nvCxnSpPr>
        <p:spPr bwMode="auto">
          <a:xfrm>
            <a:off x="4336540" y="2180596"/>
            <a:ext cx="0" cy="30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542F70A-8846-4146-8741-6B505C902F15}"/>
              </a:ext>
            </a:extLst>
          </p:cNvPr>
          <p:cNvCxnSpPr>
            <a:cxnSpLocks/>
          </p:cNvCxnSpPr>
          <p:nvPr/>
        </p:nvCxnSpPr>
        <p:spPr bwMode="auto">
          <a:xfrm>
            <a:off x="4448595" y="2306096"/>
            <a:ext cx="0" cy="183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09D88B-EF3D-4C43-AA44-7A9097B612AB}"/>
              </a:ext>
            </a:extLst>
          </p:cNvPr>
          <p:cNvCxnSpPr>
            <a:cxnSpLocks/>
          </p:cNvCxnSpPr>
          <p:nvPr/>
        </p:nvCxnSpPr>
        <p:spPr bwMode="auto">
          <a:xfrm>
            <a:off x="4985211" y="2180596"/>
            <a:ext cx="0" cy="689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3BA2E4-3721-204C-A162-B860DEFE2E75}"/>
              </a:ext>
            </a:extLst>
          </p:cNvPr>
          <p:cNvCxnSpPr>
            <a:cxnSpLocks/>
          </p:cNvCxnSpPr>
          <p:nvPr/>
        </p:nvCxnSpPr>
        <p:spPr bwMode="auto">
          <a:xfrm>
            <a:off x="5097266" y="2306096"/>
            <a:ext cx="0" cy="56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355F6F-8831-164C-B803-6980AA302D6F}"/>
              </a:ext>
            </a:extLst>
          </p:cNvPr>
          <p:cNvCxnSpPr>
            <a:cxnSpLocks/>
          </p:cNvCxnSpPr>
          <p:nvPr/>
        </p:nvCxnSpPr>
        <p:spPr bwMode="auto">
          <a:xfrm>
            <a:off x="5269319" y="2180596"/>
            <a:ext cx="0" cy="13040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28111E-0B4B-3B41-8D69-FC7EE9423C9A}"/>
              </a:ext>
            </a:extLst>
          </p:cNvPr>
          <p:cNvCxnSpPr>
            <a:cxnSpLocks/>
          </p:cNvCxnSpPr>
          <p:nvPr/>
        </p:nvCxnSpPr>
        <p:spPr bwMode="auto">
          <a:xfrm>
            <a:off x="5381374" y="2306096"/>
            <a:ext cx="0" cy="117851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0FD93-A654-144F-9BC9-A632C6546787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>
            <a:off x="5578150" y="1846410"/>
            <a:ext cx="0" cy="33418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AE15C5-BE9E-E847-B424-1068345469C2}"/>
              </a:ext>
            </a:extLst>
          </p:cNvPr>
          <p:cNvCxnSpPr>
            <a:cxnSpLocks/>
            <a:stCxn id="32" idx="0"/>
          </p:cNvCxnSpPr>
          <p:nvPr/>
        </p:nvCxnSpPr>
        <p:spPr bwMode="auto">
          <a:xfrm>
            <a:off x="5993251" y="1909160"/>
            <a:ext cx="0" cy="39693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76" descr="vr_grey">
            <a:extLst>
              <a:ext uri="{FF2B5EF4-FFF2-40B4-BE49-F238E27FC236}">
                <a16:creationId xmlns:a16="http://schemas.microsoft.com/office/drawing/2014/main" id="{5D0D2040-C107-5847-A285-C46C4AF3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78327">
            <a:off x="1549480" y="4385602"/>
            <a:ext cx="394845" cy="2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80A3913-3153-4045-8A93-0F328B0D7274}"/>
              </a:ext>
            </a:extLst>
          </p:cNvPr>
          <p:cNvSpPr txBox="1"/>
          <p:nvPr/>
        </p:nvSpPr>
        <p:spPr bwMode="black">
          <a:xfrm>
            <a:off x="4642121" y="3923676"/>
            <a:ext cx="14109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chemeClr val="tx2"/>
                </a:solidFill>
                <a:latin typeface="+mn-lt"/>
              </a:rPr>
              <a:t>management network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BE72B1-D9B6-E240-BDA7-E577E16E2F0E}"/>
              </a:ext>
            </a:extLst>
          </p:cNvPr>
          <p:cNvSpPr txBox="1"/>
          <p:nvPr/>
        </p:nvSpPr>
        <p:spPr bwMode="black">
          <a:xfrm>
            <a:off x="4472464" y="1984906"/>
            <a:ext cx="10647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+mn-lt"/>
              </a:rPr>
              <a:t>data network(s)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412687-F25B-494F-8DF0-884D6473E1CF}"/>
              </a:ext>
            </a:extLst>
          </p:cNvPr>
          <p:cNvSpPr txBox="1"/>
          <p:nvPr/>
        </p:nvSpPr>
        <p:spPr bwMode="black">
          <a:xfrm rot="16200000">
            <a:off x="1127032" y="3059838"/>
            <a:ext cx="915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dirty="0" err="1">
                <a:solidFill>
                  <a:srgbClr val="00B050"/>
                </a:solidFill>
                <a:latin typeface="+mn-lt"/>
              </a:rPr>
              <a:t>oam</a:t>
            </a:r>
            <a:r>
              <a:rPr lang="en-US" sz="1000" dirty="0">
                <a:solidFill>
                  <a:srgbClr val="00B050"/>
                </a:solidFill>
                <a:latin typeface="+mn-lt"/>
              </a:rPr>
              <a:t> network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A619D47-DC87-904F-A428-AEE8463933E6}"/>
              </a:ext>
            </a:extLst>
          </p:cNvPr>
          <p:cNvSpPr/>
          <p:nvPr/>
        </p:nvSpPr>
        <p:spPr>
          <a:xfrm>
            <a:off x="5588924" y="2460730"/>
            <a:ext cx="968190" cy="46700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bare-metal-0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A7091EE-6462-0C49-8503-E5CA71F09055}"/>
              </a:ext>
            </a:extLst>
          </p:cNvPr>
          <p:cNvCxnSpPr>
            <a:cxnSpLocks/>
          </p:cNvCxnSpPr>
          <p:nvPr/>
        </p:nvCxnSpPr>
        <p:spPr bwMode="auto">
          <a:xfrm flipH="1">
            <a:off x="2099844" y="2180596"/>
            <a:ext cx="5105394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F451B-56D4-F941-B274-002C869E1B3D}"/>
              </a:ext>
            </a:extLst>
          </p:cNvPr>
          <p:cNvCxnSpPr>
            <a:cxnSpLocks/>
          </p:cNvCxnSpPr>
          <p:nvPr/>
        </p:nvCxnSpPr>
        <p:spPr bwMode="auto">
          <a:xfrm>
            <a:off x="2344135" y="2180596"/>
            <a:ext cx="0" cy="522317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87027B2-EF2A-904F-B4C6-00CF9D20B49F}"/>
              </a:ext>
            </a:extLst>
          </p:cNvPr>
          <p:cNvCxnSpPr>
            <a:cxnSpLocks/>
          </p:cNvCxnSpPr>
          <p:nvPr/>
        </p:nvCxnSpPr>
        <p:spPr bwMode="auto">
          <a:xfrm flipH="1">
            <a:off x="4379158" y="2306096"/>
            <a:ext cx="1737988" cy="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D87639-7F86-A54E-B808-BA336D5CBA49}"/>
              </a:ext>
            </a:extLst>
          </p:cNvPr>
          <p:cNvSpPr/>
          <p:nvPr/>
        </p:nvSpPr>
        <p:spPr>
          <a:xfrm>
            <a:off x="5784013" y="2794517"/>
            <a:ext cx="968190" cy="46700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bare-metal-</a:t>
            </a: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439EEDF-2C72-6F47-96B4-822EAFF10F7A}"/>
              </a:ext>
            </a:extLst>
          </p:cNvPr>
          <p:cNvSpPr/>
          <p:nvPr/>
        </p:nvSpPr>
        <p:spPr>
          <a:xfrm>
            <a:off x="6157492" y="3431741"/>
            <a:ext cx="968190" cy="46700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bare-metal-</a:t>
            </a: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N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45BAF7-BAC3-8540-888F-68640772004F}"/>
              </a:ext>
            </a:extLst>
          </p:cNvPr>
          <p:cNvCxnSpPr>
            <a:cxnSpLocks/>
          </p:cNvCxnSpPr>
          <p:nvPr/>
        </p:nvCxnSpPr>
        <p:spPr bwMode="auto">
          <a:xfrm>
            <a:off x="6452988" y="2180596"/>
            <a:ext cx="0" cy="280134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497C90-7E66-8245-B6EB-ED30C749E5A5}"/>
              </a:ext>
            </a:extLst>
          </p:cNvPr>
          <p:cNvCxnSpPr>
            <a:cxnSpLocks/>
          </p:cNvCxnSpPr>
          <p:nvPr/>
        </p:nvCxnSpPr>
        <p:spPr bwMode="auto">
          <a:xfrm>
            <a:off x="6637746" y="2180596"/>
            <a:ext cx="0" cy="613921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01E1B41-CDF4-A044-84B7-5C006EA305D6}"/>
              </a:ext>
            </a:extLst>
          </p:cNvPr>
          <p:cNvCxnSpPr>
            <a:cxnSpLocks/>
          </p:cNvCxnSpPr>
          <p:nvPr/>
        </p:nvCxnSpPr>
        <p:spPr bwMode="auto">
          <a:xfrm>
            <a:off x="6991852" y="2180596"/>
            <a:ext cx="0" cy="1251145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373F212-4141-D342-953E-1F0AD0C92BF2}"/>
              </a:ext>
            </a:extLst>
          </p:cNvPr>
          <p:cNvSpPr txBox="1"/>
          <p:nvPr/>
        </p:nvSpPr>
        <p:spPr bwMode="black">
          <a:xfrm>
            <a:off x="1924708" y="2345509"/>
            <a:ext cx="14350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i="1" dirty="0">
                <a:solidFill>
                  <a:srgbClr val="00B0F0"/>
                </a:solidFill>
                <a:latin typeface="+mn-lt"/>
              </a:rPr>
              <a:t>ironic-provisioning-net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53B201-0ECA-3347-9A73-8D9B008C0D29}"/>
              </a:ext>
            </a:extLst>
          </p:cNvPr>
          <p:cNvSpPr txBox="1"/>
          <p:nvPr/>
        </p:nvSpPr>
        <p:spPr bwMode="black">
          <a:xfrm>
            <a:off x="6211576" y="2259845"/>
            <a:ext cx="14350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000" i="1" dirty="0">
                <a:solidFill>
                  <a:srgbClr val="00B0F0"/>
                </a:solidFill>
                <a:latin typeface="+mn-lt"/>
              </a:rPr>
              <a:t>ironic-provisioning-net</a:t>
            </a:r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F35FAA6E-83AA-914B-B03C-0E8366267754}"/>
              </a:ext>
            </a:extLst>
          </p:cNvPr>
          <p:cNvSpPr/>
          <p:nvPr/>
        </p:nvSpPr>
        <p:spPr bwMode="gray">
          <a:xfrm>
            <a:off x="1" y="4925695"/>
            <a:ext cx="564776" cy="217805"/>
          </a:xfrm>
          <a:prstGeom prst="foldedCorner">
            <a:avLst/>
          </a:prstGeom>
          <a:solidFill>
            <a:srgbClr val="FFFF00"/>
          </a:solidFill>
          <a:ln w="9525">
            <a:solidFill>
              <a:schemeClr val="tx2"/>
            </a:solidFill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i="1" dirty="0">
                <a:solidFill>
                  <a:schemeClr val="tx2"/>
                </a:solidFill>
              </a:rPr>
              <a:t>See Notes</a:t>
            </a:r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77257BF4-078D-3E42-B204-856F579584A2}"/>
              </a:ext>
            </a:extLst>
          </p:cNvPr>
          <p:cNvSpPr/>
          <p:nvPr/>
        </p:nvSpPr>
        <p:spPr bwMode="gray">
          <a:xfrm flipH="1">
            <a:off x="7283862" y="3080441"/>
            <a:ext cx="161406" cy="1216835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1E785C2A-71AC-EA4B-B345-7D0AC28B330E}"/>
              </a:ext>
            </a:extLst>
          </p:cNvPr>
          <p:cNvSpPr/>
          <p:nvPr/>
        </p:nvSpPr>
        <p:spPr bwMode="gray">
          <a:xfrm flipH="1">
            <a:off x="7554350" y="3428331"/>
            <a:ext cx="117274" cy="864191"/>
          </a:xfrm>
          <a:custGeom>
            <a:avLst/>
            <a:gdLst>
              <a:gd name="connsiteX0" fmla="*/ 0 w 242047"/>
              <a:gd name="connsiteY0" fmla="*/ 0 h 611842"/>
              <a:gd name="connsiteX1" fmla="*/ 242047 w 242047"/>
              <a:gd name="connsiteY1" fmla="*/ 6724 h 611842"/>
              <a:gd name="connsiteX2" fmla="*/ 242047 w 242047"/>
              <a:gd name="connsiteY2" fmla="*/ 611842 h 611842"/>
              <a:gd name="connsiteX0" fmla="*/ 0 w 242047"/>
              <a:gd name="connsiteY0" fmla="*/ 13446 h 605118"/>
              <a:gd name="connsiteX1" fmla="*/ 242047 w 242047"/>
              <a:gd name="connsiteY1" fmla="*/ 0 h 605118"/>
              <a:gd name="connsiteX2" fmla="*/ 242047 w 242047"/>
              <a:gd name="connsiteY2" fmla="*/ 605118 h 605118"/>
              <a:gd name="connsiteX0" fmla="*/ 0 w 430306"/>
              <a:gd name="connsiteY0" fmla="*/ 6722 h 605118"/>
              <a:gd name="connsiteX1" fmla="*/ 430306 w 430306"/>
              <a:gd name="connsiteY1" fmla="*/ 0 h 605118"/>
              <a:gd name="connsiteX2" fmla="*/ 430306 w 430306"/>
              <a:gd name="connsiteY2" fmla="*/ 605118 h 605118"/>
              <a:gd name="connsiteX0" fmla="*/ 0 w 430306"/>
              <a:gd name="connsiteY0" fmla="*/ 0 h 625290"/>
              <a:gd name="connsiteX1" fmla="*/ 430306 w 430306"/>
              <a:gd name="connsiteY1" fmla="*/ 20172 h 625290"/>
              <a:gd name="connsiteX2" fmla="*/ 430306 w 430306"/>
              <a:gd name="connsiteY2" fmla="*/ 625290 h 625290"/>
              <a:gd name="connsiteX0" fmla="*/ 0 w 430306"/>
              <a:gd name="connsiteY0" fmla="*/ 0 h 605120"/>
              <a:gd name="connsiteX1" fmla="*/ 430306 w 430306"/>
              <a:gd name="connsiteY1" fmla="*/ 2 h 605120"/>
              <a:gd name="connsiteX2" fmla="*/ 430306 w 430306"/>
              <a:gd name="connsiteY2" fmla="*/ 605120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605120">
                <a:moveTo>
                  <a:pt x="0" y="0"/>
                </a:moveTo>
                <a:lnTo>
                  <a:pt x="430306" y="2"/>
                </a:lnTo>
                <a:lnTo>
                  <a:pt x="430306" y="60512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4C0EAC-E843-CD4C-9EB2-2F4DECB5DB84}"/>
              </a:ext>
            </a:extLst>
          </p:cNvPr>
          <p:cNvSpPr/>
          <p:nvPr/>
        </p:nvSpPr>
        <p:spPr>
          <a:xfrm>
            <a:off x="7332989" y="271636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storage-0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3AE41D-B7EC-924E-9214-65B932571342}"/>
              </a:ext>
            </a:extLst>
          </p:cNvPr>
          <p:cNvSpPr/>
          <p:nvPr/>
        </p:nvSpPr>
        <p:spPr>
          <a:xfrm>
            <a:off x="7633308" y="3080991"/>
            <a:ext cx="968190" cy="467000"/>
          </a:xfrm>
          <a:prstGeom prst="roundRect">
            <a:avLst/>
          </a:prstGeom>
          <a:solidFill>
            <a:srgbClr val="31007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sym typeface="Helvetica Neue Medium"/>
              </a:rPr>
              <a:t>storage-1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799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nd River PPT Template_Non_Vertical">
  <a:themeElements>
    <a:clrScheme name="Wind River">
      <a:dk1>
        <a:srgbClr val="5F5F5F"/>
      </a:dk1>
      <a:lt1>
        <a:srgbClr val="FFFFFF"/>
      </a:lt1>
      <a:dk2>
        <a:srgbClr val="000000"/>
      </a:dk2>
      <a:lt2>
        <a:srgbClr val="336699"/>
      </a:lt2>
      <a:accent1>
        <a:srgbClr val="CC0000"/>
      </a:accent1>
      <a:accent2>
        <a:srgbClr val="FFCC33"/>
      </a:accent2>
      <a:accent3>
        <a:srgbClr val="336666"/>
      </a:accent3>
      <a:accent4>
        <a:srgbClr val="CC9966"/>
      </a:accent4>
      <a:accent5>
        <a:srgbClr val="80613F"/>
      </a:accent5>
      <a:accent6>
        <a:srgbClr val="3D7F3F"/>
      </a:accent6>
      <a:hlink>
        <a:srgbClr val="297065"/>
      </a:hlink>
      <a:folHlink>
        <a:srgbClr val="80613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57150">
          <a:solidFill>
            <a:srgbClr val="FFC000"/>
          </a:solidFill>
          <a:round/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2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black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indent="0">
          <a:lnSpc>
            <a:spcPct val="90000"/>
          </a:lnSpc>
          <a:spcBef>
            <a:spcPts val="600"/>
          </a:spcBef>
          <a:buNone/>
          <a:defRPr sz="200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Wind River">
        <a:dk1>
          <a:srgbClr val="5F5F5F"/>
        </a:dk1>
        <a:lt1>
          <a:srgbClr val="FFFFFF"/>
        </a:lt1>
        <a:dk2>
          <a:srgbClr val="000000"/>
        </a:dk2>
        <a:lt2>
          <a:srgbClr val="336699"/>
        </a:lt2>
        <a:accent1>
          <a:srgbClr val="CC0000"/>
        </a:accent1>
        <a:accent2>
          <a:srgbClr val="FFCC33"/>
        </a:accent2>
        <a:accent3>
          <a:srgbClr val="336666"/>
        </a:accent3>
        <a:accent4>
          <a:srgbClr val="CC9966"/>
        </a:accent4>
        <a:accent5>
          <a:srgbClr val="80613F"/>
        </a:accent5>
        <a:accent6>
          <a:srgbClr val="3D7F3F"/>
        </a:accent6>
        <a:hlink>
          <a:srgbClr val="297065"/>
        </a:hlink>
        <a:folHlink>
          <a:srgbClr val="80613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d River PPT Template_Non_Vertical_16-9.pptx" id="{DC2D1AC3-9B5B-45CC-B84B-0380420407A3}" vid="{4CB7D59E-C598-41F6-9EC9-7FF501EB542E}"/>
    </a:ext>
  </a:extLst>
</a:theme>
</file>

<file path=ppt/theme/theme2.xml><?xml version="1.0" encoding="utf-8"?>
<a:theme xmlns:a="http://schemas.openxmlformats.org/drawingml/2006/main" name="Wind River PPT Template_WHITE_16-9">
  <a:themeElements>
    <a:clrScheme name="Wind River">
      <a:dk1>
        <a:srgbClr val="5F5F5F"/>
      </a:dk1>
      <a:lt1>
        <a:srgbClr val="FFFFFF"/>
      </a:lt1>
      <a:dk2>
        <a:srgbClr val="000000"/>
      </a:dk2>
      <a:lt2>
        <a:srgbClr val="336699"/>
      </a:lt2>
      <a:accent1>
        <a:srgbClr val="CC0000"/>
      </a:accent1>
      <a:accent2>
        <a:srgbClr val="FFCC33"/>
      </a:accent2>
      <a:accent3>
        <a:srgbClr val="336666"/>
      </a:accent3>
      <a:accent4>
        <a:srgbClr val="CC9966"/>
      </a:accent4>
      <a:accent5>
        <a:srgbClr val="80613F"/>
      </a:accent5>
      <a:accent6>
        <a:srgbClr val="3D7F3F"/>
      </a:accent6>
      <a:hlink>
        <a:srgbClr val="297065"/>
      </a:hlink>
      <a:folHlink>
        <a:srgbClr val="80613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 flip="none" rotWithShape="1">
          <a:gsLst>
            <a:gs pos="0">
              <a:schemeClr val="bg2">
                <a:shade val="30000"/>
                <a:satMod val="115000"/>
              </a:schemeClr>
            </a:gs>
            <a:gs pos="50000">
              <a:schemeClr val="bg2">
                <a:shade val="67500"/>
                <a:satMod val="115000"/>
              </a:schemeClr>
            </a:gs>
            <a:gs pos="100000">
              <a:schemeClr val="bg2">
                <a:shade val="100000"/>
                <a:satMod val="115000"/>
              </a:schemeClr>
            </a:gs>
          </a:gsLst>
          <a:lin ang="16200000" scaled="1"/>
          <a:tileRect/>
        </a:gradFill>
        <a:ln w="9525">
          <a:noFill/>
          <a:round/>
          <a:headEnd/>
          <a:tailEnd/>
        </a:ln>
        <a:effectLst/>
      </a:spPr>
      <a:bodyPr wrap="square" rtlCol="0" anchor="ctr"/>
      <a:lstStyle>
        <a:defPPr algn="ctr" defTabSz="914400">
          <a:lnSpc>
            <a:spcPct val="90000"/>
          </a:lnSpc>
          <a:spcBef>
            <a:spcPts val="600"/>
          </a:spcBef>
          <a:defRPr sz="2000" dirty="0" err="1" smtClean="0">
            <a:solidFill>
              <a:schemeClr val="bg1"/>
            </a:solidFill>
            <a:latin typeface="+mn-lt"/>
            <a:ea typeface="ＭＳ Ｐゴシック" charset="0"/>
            <a:cs typeface="ＭＳ Ｐゴシック" charset="0"/>
          </a:defRPr>
        </a:defPPr>
      </a:lstStyle>
    </a:spDef>
    <a:lnDef>
      <a:spPr bwMode="auto">
        <a:solidFill>
          <a:schemeClr val="accent2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black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indent="0">
          <a:lnSpc>
            <a:spcPct val="90000"/>
          </a:lnSpc>
          <a:spcBef>
            <a:spcPts val="600"/>
          </a:spcBef>
          <a:buNone/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>
    <a:extraClrScheme>
      <a:clrScheme name="Wind River">
        <a:dk1>
          <a:srgbClr val="5F5F5F"/>
        </a:dk1>
        <a:lt1>
          <a:srgbClr val="FFFFFF"/>
        </a:lt1>
        <a:dk2>
          <a:srgbClr val="000000"/>
        </a:dk2>
        <a:lt2>
          <a:srgbClr val="336699"/>
        </a:lt2>
        <a:accent1>
          <a:srgbClr val="CC0000"/>
        </a:accent1>
        <a:accent2>
          <a:srgbClr val="FFCC33"/>
        </a:accent2>
        <a:accent3>
          <a:srgbClr val="336666"/>
        </a:accent3>
        <a:accent4>
          <a:srgbClr val="CC9966"/>
        </a:accent4>
        <a:accent5>
          <a:srgbClr val="80613F"/>
        </a:accent5>
        <a:accent6>
          <a:srgbClr val="3D7F3F"/>
        </a:accent6>
        <a:hlink>
          <a:srgbClr val="297065"/>
        </a:hlink>
        <a:folHlink>
          <a:srgbClr val="80613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d River PPT Template_Non_Vertical_16-9.pptx" id="{DC2D1AC3-9B5B-45CC-B84B-0380420407A3}" vid="{4CB7D59E-C598-41F6-9EC9-7FF501EB542E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Wind River">
      <a:dk1>
        <a:srgbClr val="5F5F5F"/>
      </a:dk1>
      <a:lt1>
        <a:srgbClr val="FFFFFF"/>
      </a:lt1>
      <a:dk2>
        <a:srgbClr val="000000"/>
      </a:dk2>
      <a:lt2>
        <a:srgbClr val="336699"/>
      </a:lt2>
      <a:accent1>
        <a:srgbClr val="CC0000"/>
      </a:accent1>
      <a:accent2>
        <a:srgbClr val="FFCC33"/>
      </a:accent2>
      <a:accent3>
        <a:srgbClr val="336666"/>
      </a:accent3>
      <a:accent4>
        <a:srgbClr val="CC9966"/>
      </a:accent4>
      <a:accent5>
        <a:srgbClr val="80613F"/>
      </a:accent5>
      <a:accent6>
        <a:srgbClr val="3D7F3F"/>
      </a:accent6>
      <a:hlink>
        <a:srgbClr val="297065"/>
      </a:hlink>
      <a:folHlink>
        <a:srgbClr val="80613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Wind River">
      <a:dk1>
        <a:srgbClr val="5F5F5F"/>
      </a:dk1>
      <a:lt1>
        <a:srgbClr val="FFFFFF"/>
      </a:lt1>
      <a:dk2>
        <a:srgbClr val="000000"/>
      </a:dk2>
      <a:lt2>
        <a:srgbClr val="336699"/>
      </a:lt2>
      <a:accent1>
        <a:srgbClr val="CC0000"/>
      </a:accent1>
      <a:accent2>
        <a:srgbClr val="FFCC33"/>
      </a:accent2>
      <a:accent3>
        <a:srgbClr val="336666"/>
      </a:accent3>
      <a:accent4>
        <a:srgbClr val="CC9966"/>
      </a:accent4>
      <a:accent5>
        <a:srgbClr val="80613F"/>
      </a:accent5>
      <a:accent6>
        <a:srgbClr val="3D7F3F"/>
      </a:accent6>
      <a:hlink>
        <a:srgbClr val="297065"/>
      </a:hlink>
      <a:folHlink>
        <a:srgbClr val="80613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TitaniumCloud_Arch_Q1_2017_v1</Template>
  <TotalTime>6577</TotalTime>
  <Words>2340</Words>
  <Application>Microsoft Office PowerPoint</Application>
  <PresentationFormat>On-screen Show (16:9)</PresentationFormat>
  <Paragraphs>336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Wingdings</vt:lpstr>
      <vt:lpstr>Wind River PPT Template_Non_Vertical</vt:lpstr>
      <vt:lpstr>Wind River PPT Template_WHITE_16-9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TITANIUM CLOUD ARCHITECTURE DEEP DIVE</dc:title>
  <dc:creator>Microsoft Office User</dc:creator>
  <cp:keywords>Wind River PPT Template SKO, CTPClassification=CTP_NT</cp:keywords>
  <cp:lastModifiedBy>Camp, MaryX</cp:lastModifiedBy>
  <cp:revision>582</cp:revision>
  <dcterms:created xsi:type="dcterms:W3CDTF">2017-02-13T13:54:25Z</dcterms:created>
  <dcterms:modified xsi:type="dcterms:W3CDTF">2020-08-18T01:47:34Z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72e2624a-e0ae-4861-b599-6a4e032a2e75</vt:lpwstr>
  </property>
  <property fmtid="{D5CDD505-2E9C-101B-9397-08002B2CF9AE}" pid="3" name="CTP_TimeStamp">
    <vt:lpwstr>2020-08-18 01:47:33Z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